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8"/>
  </p:notesMasterIdLst>
  <p:sldIdLst>
    <p:sldId id="316" r:id="rId5"/>
    <p:sldId id="310" r:id="rId6"/>
    <p:sldId id="311" r:id="rId7"/>
    <p:sldId id="312" r:id="rId8"/>
    <p:sldId id="318" r:id="rId9"/>
    <p:sldId id="317" r:id="rId10"/>
    <p:sldId id="320" r:id="rId11"/>
    <p:sldId id="319" r:id="rId12"/>
    <p:sldId id="322" r:id="rId13"/>
    <p:sldId id="321" r:id="rId14"/>
    <p:sldId id="323" r:id="rId15"/>
    <p:sldId id="324" r:id="rId16"/>
    <p:sldId id="30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E9D861-54E8-4E82-99E8-B311C04DBA7C}" v="1" dt="2025-03-17T18:11:41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7" autoAdjust="0"/>
    <p:restoredTop sz="95226" autoAdjust="0"/>
  </p:normalViewPr>
  <p:slideViewPr>
    <p:cSldViewPr snapToGrid="0">
      <p:cViewPr varScale="1">
        <p:scale>
          <a:sx n="59" d="100"/>
          <a:sy n="59" d="100"/>
        </p:scale>
        <p:origin x="848" y="52"/>
      </p:cViewPr>
      <p:guideLst/>
    </p:cSldViewPr>
  </p:slideViewPr>
  <p:outlineViewPr>
    <p:cViewPr>
      <p:scale>
        <a:sx n="33" d="100"/>
        <a:sy n="33" d="100"/>
      </p:scale>
      <p:origin x="0" y="-31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ward Parkin" userId="f62ee205-35f7-4199-ad8f-a4394a0bbd6f" providerId="ADAL" clId="{FDE9D861-54E8-4E82-99E8-B311C04DBA7C}"/>
    <pc:docChg chg="undo custSel addSld delSld modSld sldOrd">
      <pc:chgData name="Howard Parkin" userId="f62ee205-35f7-4199-ad8f-a4394a0bbd6f" providerId="ADAL" clId="{FDE9D861-54E8-4E82-99E8-B311C04DBA7C}" dt="2025-03-17T18:12:01.903" v="797" actId="207"/>
      <pc:docMkLst>
        <pc:docMk/>
      </pc:docMkLst>
      <pc:sldChg chg="del">
        <pc:chgData name="Howard Parkin" userId="f62ee205-35f7-4199-ad8f-a4394a0bbd6f" providerId="ADAL" clId="{FDE9D861-54E8-4E82-99E8-B311C04DBA7C}" dt="2025-03-12T15:27:38.470" v="0" actId="2696"/>
        <pc:sldMkLst>
          <pc:docMk/>
          <pc:sldMk cId="783914445" sldId="294"/>
        </pc:sldMkLst>
      </pc:sldChg>
      <pc:sldChg chg="del">
        <pc:chgData name="Howard Parkin" userId="f62ee205-35f7-4199-ad8f-a4394a0bbd6f" providerId="ADAL" clId="{FDE9D861-54E8-4E82-99E8-B311C04DBA7C}" dt="2025-03-12T15:27:41.955" v="1" actId="2696"/>
        <pc:sldMkLst>
          <pc:docMk/>
          <pc:sldMk cId="277827655" sldId="295"/>
        </pc:sldMkLst>
      </pc:sldChg>
      <pc:sldChg chg="del">
        <pc:chgData name="Howard Parkin" userId="f62ee205-35f7-4199-ad8f-a4394a0bbd6f" providerId="ADAL" clId="{FDE9D861-54E8-4E82-99E8-B311C04DBA7C}" dt="2025-03-12T15:28:09.216" v="6" actId="2696"/>
        <pc:sldMkLst>
          <pc:docMk/>
          <pc:sldMk cId="3159288639" sldId="303"/>
        </pc:sldMkLst>
      </pc:sldChg>
      <pc:sldChg chg="del">
        <pc:chgData name="Howard Parkin" userId="f62ee205-35f7-4199-ad8f-a4394a0bbd6f" providerId="ADAL" clId="{FDE9D861-54E8-4E82-99E8-B311C04DBA7C}" dt="2025-03-12T15:28:14.966" v="7" actId="2696"/>
        <pc:sldMkLst>
          <pc:docMk/>
          <pc:sldMk cId="3124766000" sldId="304"/>
        </pc:sldMkLst>
      </pc:sldChg>
      <pc:sldChg chg="del">
        <pc:chgData name="Howard Parkin" userId="f62ee205-35f7-4199-ad8f-a4394a0bbd6f" providerId="ADAL" clId="{FDE9D861-54E8-4E82-99E8-B311C04DBA7C}" dt="2025-03-12T15:28:19.112" v="8" actId="2696"/>
        <pc:sldMkLst>
          <pc:docMk/>
          <pc:sldMk cId="1403455250" sldId="305"/>
        </pc:sldMkLst>
      </pc:sldChg>
      <pc:sldChg chg="modSp mod">
        <pc:chgData name="Howard Parkin" userId="f62ee205-35f7-4199-ad8f-a4394a0bbd6f" providerId="ADAL" clId="{FDE9D861-54E8-4E82-99E8-B311C04DBA7C}" dt="2025-03-17T18:12:01.903" v="797" actId="207"/>
        <pc:sldMkLst>
          <pc:docMk/>
          <pc:sldMk cId="987283912" sldId="308"/>
        </pc:sldMkLst>
        <pc:spChg chg="mod">
          <ac:chgData name="Howard Parkin" userId="f62ee205-35f7-4199-ad8f-a4394a0bbd6f" providerId="ADAL" clId="{FDE9D861-54E8-4E82-99E8-B311C04DBA7C}" dt="2025-03-12T15:29:02.365" v="16" actId="6549"/>
          <ac:spMkLst>
            <pc:docMk/>
            <pc:sldMk cId="987283912" sldId="308"/>
            <ac:spMk id="14" creationId="{82B766D7-C47C-4C42-BC77-9A6DD1F3674F}"/>
          </ac:spMkLst>
        </pc:spChg>
        <pc:spChg chg="mod">
          <ac:chgData name="Howard Parkin" userId="f62ee205-35f7-4199-ad8f-a4394a0bbd6f" providerId="ADAL" clId="{FDE9D861-54E8-4E82-99E8-B311C04DBA7C}" dt="2025-03-17T18:12:01.903" v="797" actId="207"/>
          <ac:spMkLst>
            <pc:docMk/>
            <pc:sldMk cId="987283912" sldId="308"/>
            <ac:spMk id="34" creationId="{3E796413-D756-477E-9170-1EF1E340CB07}"/>
          </ac:spMkLst>
        </pc:spChg>
      </pc:sldChg>
      <pc:sldChg chg="del">
        <pc:chgData name="Howard Parkin" userId="f62ee205-35f7-4199-ad8f-a4394a0bbd6f" providerId="ADAL" clId="{FDE9D861-54E8-4E82-99E8-B311C04DBA7C}" dt="2025-03-12T15:27:46.177" v="2" actId="2696"/>
        <pc:sldMkLst>
          <pc:docMk/>
          <pc:sldMk cId="3548834685" sldId="313"/>
        </pc:sldMkLst>
      </pc:sldChg>
      <pc:sldChg chg="del">
        <pc:chgData name="Howard Parkin" userId="f62ee205-35f7-4199-ad8f-a4394a0bbd6f" providerId="ADAL" clId="{FDE9D861-54E8-4E82-99E8-B311C04DBA7C}" dt="2025-03-12T15:28:05.697" v="5" actId="2696"/>
        <pc:sldMkLst>
          <pc:docMk/>
          <pc:sldMk cId="2575622983" sldId="314"/>
        </pc:sldMkLst>
      </pc:sldChg>
      <pc:sldChg chg="del">
        <pc:chgData name="Howard Parkin" userId="f62ee205-35f7-4199-ad8f-a4394a0bbd6f" providerId="ADAL" clId="{FDE9D861-54E8-4E82-99E8-B311C04DBA7C}" dt="2025-03-12T15:28:22.153" v="9" actId="2696"/>
        <pc:sldMkLst>
          <pc:docMk/>
          <pc:sldMk cId="2287074839" sldId="315"/>
        </pc:sldMkLst>
      </pc:sldChg>
      <pc:sldChg chg="add del">
        <pc:chgData name="Howard Parkin" userId="f62ee205-35f7-4199-ad8f-a4394a0bbd6f" providerId="ADAL" clId="{FDE9D861-54E8-4E82-99E8-B311C04DBA7C}" dt="2025-03-12T15:28:01.285" v="4" actId="2696"/>
        <pc:sldMkLst>
          <pc:docMk/>
          <pc:sldMk cId="683573618" sldId="319"/>
        </pc:sldMkLst>
      </pc:sldChg>
      <pc:sldChg chg="addSp delSp modSp new mod">
        <pc:chgData name="Howard Parkin" userId="f62ee205-35f7-4199-ad8f-a4394a0bbd6f" providerId="ADAL" clId="{FDE9D861-54E8-4E82-99E8-B311C04DBA7C}" dt="2025-03-12T15:44:17.778" v="524" actId="20577"/>
        <pc:sldMkLst>
          <pc:docMk/>
          <pc:sldMk cId="3584181019" sldId="321"/>
        </pc:sldMkLst>
        <pc:spChg chg="mod">
          <ac:chgData name="Howard Parkin" userId="f62ee205-35f7-4199-ad8f-a4394a0bbd6f" providerId="ADAL" clId="{FDE9D861-54E8-4E82-99E8-B311C04DBA7C}" dt="2025-03-12T15:44:17.778" v="524" actId="20577"/>
          <ac:spMkLst>
            <pc:docMk/>
            <pc:sldMk cId="3584181019" sldId="321"/>
            <ac:spMk id="4" creationId="{E6283B1C-D853-3695-E852-5103421752E7}"/>
          </ac:spMkLst>
        </pc:spChg>
        <pc:spChg chg="add mod">
          <ac:chgData name="Howard Parkin" userId="f62ee205-35f7-4199-ad8f-a4394a0bbd6f" providerId="ADAL" clId="{FDE9D861-54E8-4E82-99E8-B311C04DBA7C}" dt="2025-03-12T15:31:59.446" v="148" actId="14100"/>
          <ac:spMkLst>
            <pc:docMk/>
            <pc:sldMk cId="3584181019" sldId="321"/>
            <ac:spMk id="6" creationId="{FFF3A6FF-CF50-D00C-646A-E305DDCAC628}"/>
          </ac:spMkLst>
        </pc:spChg>
      </pc:sldChg>
      <pc:sldChg chg="new del">
        <pc:chgData name="Howard Parkin" userId="f62ee205-35f7-4199-ad8f-a4394a0bbd6f" providerId="ADAL" clId="{FDE9D861-54E8-4E82-99E8-B311C04DBA7C}" dt="2025-03-12T15:38:20.769" v="471" actId="2696"/>
        <pc:sldMkLst>
          <pc:docMk/>
          <pc:sldMk cId="1381394675" sldId="322"/>
        </pc:sldMkLst>
      </pc:sldChg>
      <pc:sldChg chg="modSp add mod ord">
        <pc:chgData name="Howard Parkin" userId="f62ee205-35f7-4199-ad8f-a4394a0bbd6f" providerId="ADAL" clId="{FDE9D861-54E8-4E82-99E8-B311C04DBA7C}" dt="2025-03-12T15:39:08.871" v="509" actId="20577"/>
        <pc:sldMkLst>
          <pc:docMk/>
          <pc:sldMk cId="3597390039" sldId="322"/>
        </pc:sldMkLst>
        <pc:spChg chg="mod">
          <ac:chgData name="Howard Parkin" userId="f62ee205-35f7-4199-ad8f-a4394a0bbd6f" providerId="ADAL" clId="{FDE9D861-54E8-4E82-99E8-B311C04DBA7C}" dt="2025-03-12T15:38:57.679" v="495" actId="20577"/>
          <ac:spMkLst>
            <pc:docMk/>
            <pc:sldMk cId="3597390039" sldId="322"/>
            <ac:spMk id="2" creationId="{88A421DE-4390-0631-ECA8-973928EDAAB3}"/>
          </ac:spMkLst>
        </pc:spChg>
        <pc:spChg chg="mod">
          <ac:chgData name="Howard Parkin" userId="f62ee205-35f7-4199-ad8f-a4394a0bbd6f" providerId="ADAL" clId="{FDE9D861-54E8-4E82-99E8-B311C04DBA7C}" dt="2025-03-12T15:39:08.871" v="509" actId="20577"/>
          <ac:spMkLst>
            <pc:docMk/>
            <pc:sldMk cId="3597390039" sldId="322"/>
            <ac:spMk id="4" creationId="{A4B8ED36-580A-85A9-0925-A58C0F6D814D}"/>
          </ac:spMkLst>
        </pc:spChg>
      </pc:sldChg>
      <pc:sldChg chg="modSp add mod ord">
        <pc:chgData name="Howard Parkin" userId="f62ee205-35f7-4199-ad8f-a4394a0bbd6f" providerId="ADAL" clId="{FDE9D861-54E8-4E82-99E8-B311C04DBA7C}" dt="2025-03-12T15:54:02.225" v="550" actId="20577"/>
        <pc:sldMkLst>
          <pc:docMk/>
          <pc:sldMk cId="4267135767" sldId="323"/>
        </pc:sldMkLst>
        <pc:spChg chg="mod">
          <ac:chgData name="Howard Parkin" userId="f62ee205-35f7-4199-ad8f-a4394a0bbd6f" providerId="ADAL" clId="{FDE9D861-54E8-4E82-99E8-B311C04DBA7C}" dt="2025-03-12T15:53:51.393" v="543" actId="20577"/>
          <ac:spMkLst>
            <pc:docMk/>
            <pc:sldMk cId="4267135767" sldId="323"/>
            <ac:spMk id="2" creationId="{BC6E456B-E2D6-0D8C-27FC-EBD979A96D2C}"/>
          </ac:spMkLst>
        </pc:spChg>
        <pc:spChg chg="mod">
          <ac:chgData name="Howard Parkin" userId="f62ee205-35f7-4199-ad8f-a4394a0bbd6f" providerId="ADAL" clId="{FDE9D861-54E8-4E82-99E8-B311C04DBA7C}" dt="2025-03-12T15:54:02.225" v="550" actId="20577"/>
          <ac:spMkLst>
            <pc:docMk/>
            <pc:sldMk cId="4267135767" sldId="323"/>
            <ac:spMk id="4" creationId="{D0890BE2-A3FA-8B75-F9C1-B856E8249309}"/>
          </ac:spMkLst>
        </pc:spChg>
      </pc:sldChg>
      <pc:sldChg chg="modSp new mod">
        <pc:chgData name="Howard Parkin" userId="f62ee205-35f7-4199-ad8f-a4394a0bbd6f" providerId="ADAL" clId="{FDE9D861-54E8-4E82-99E8-B311C04DBA7C}" dt="2025-03-12T15:57:47.338" v="782" actId="20577"/>
        <pc:sldMkLst>
          <pc:docMk/>
          <pc:sldMk cId="2534510538" sldId="324"/>
        </pc:sldMkLst>
        <pc:spChg chg="mod">
          <ac:chgData name="Howard Parkin" userId="f62ee205-35f7-4199-ad8f-a4394a0bbd6f" providerId="ADAL" clId="{FDE9D861-54E8-4E82-99E8-B311C04DBA7C}" dt="2025-03-12T15:54:40.674" v="572" actId="20577"/>
          <ac:spMkLst>
            <pc:docMk/>
            <pc:sldMk cId="2534510538" sldId="324"/>
            <ac:spMk id="3" creationId="{04644CAA-2521-80CE-B5B4-5D8F3AEE1839}"/>
          </ac:spMkLst>
        </pc:spChg>
        <pc:spChg chg="mod">
          <ac:chgData name="Howard Parkin" userId="f62ee205-35f7-4199-ad8f-a4394a0bbd6f" providerId="ADAL" clId="{FDE9D861-54E8-4E82-99E8-B311C04DBA7C}" dt="2025-03-12T15:57:47.338" v="782" actId="20577"/>
          <ac:spMkLst>
            <pc:docMk/>
            <pc:sldMk cId="2534510538" sldId="324"/>
            <ac:spMk id="4" creationId="{4BD34C52-2F7D-F6D0-79AF-3D27869A3F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B1857-7F2F-4FA5-AC91-CA6CB406E5ED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AFB1-1A0D-4465-9C69-5C319B14D7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275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537BDE-FCE3-41C4-B976-0DC28743AC5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100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F3A8F-B976-406D-827A-8714EFF80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3159" y="1348536"/>
            <a:ext cx="4076458" cy="3654827"/>
          </a:xfrm>
        </p:spPr>
        <p:txBody>
          <a:bodyPr anchor="b">
            <a:normAutofit/>
          </a:bodyPr>
          <a:lstStyle>
            <a:lvl1pPr algn="r"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851079-28FC-41AF-8373-BD8382DEDA0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3159" y="5170453"/>
            <a:ext cx="4076458" cy="990197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dirty="0">
                <a:solidFill>
                  <a:schemeClr val="bg1"/>
                </a:solidFill>
                <a:cs typeface="Calibri"/>
              </a:rPr>
              <a:t>Click to edit master text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D6C3907-3C68-4C02-98EE-B36817B3763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7025" y="0"/>
            <a:ext cx="6734974" cy="6858001"/>
          </a:xfrm>
          <a:custGeom>
            <a:avLst/>
            <a:gdLst>
              <a:gd name="connsiteX0" fmla="*/ 1 w 6734974"/>
              <a:gd name="connsiteY0" fmla="*/ 6292661 h 6858001"/>
              <a:gd name="connsiteX1" fmla="*/ 6734974 w 6734974"/>
              <a:gd name="connsiteY1" fmla="*/ 6292661 h 6858001"/>
              <a:gd name="connsiteX2" fmla="*/ 6734974 w 6734974"/>
              <a:gd name="connsiteY2" fmla="*/ 6858001 h 6858001"/>
              <a:gd name="connsiteX3" fmla="*/ 1 w 6734974"/>
              <a:gd name="connsiteY3" fmla="*/ 6858001 h 6858001"/>
              <a:gd name="connsiteX4" fmla="*/ 0 w 6734974"/>
              <a:gd name="connsiteY4" fmla="*/ 0 h 6858001"/>
              <a:gd name="connsiteX5" fmla="*/ 6734973 w 6734974"/>
              <a:gd name="connsiteY5" fmla="*/ 0 h 6858001"/>
              <a:gd name="connsiteX6" fmla="*/ 6734973 w 6734974"/>
              <a:gd name="connsiteY6" fmla="*/ 6256019 h 6858001"/>
              <a:gd name="connsiteX7" fmla="*/ 0 w 6734974"/>
              <a:gd name="connsiteY7" fmla="*/ 6256019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34974" h="6858001">
                <a:moveTo>
                  <a:pt x="1" y="6292661"/>
                </a:moveTo>
                <a:lnTo>
                  <a:pt x="6734974" y="6292661"/>
                </a:lnTo>
                <a:lnTo>
                  <a:pt x="6734974" y="6858001"/>
                </a:lnTo>
                <a:lnTo>
                  <a:pt x="1" y="6858001"/>
                </a:lnTo>
                <a:close/>
                <a:moveTo>
                  <a:pt x="0" y="0"/>
                </a:moveTo>
                <a:lnTo>
                  <a:pt x="6734973" y="0"/>
                </a:lnTo>
                <a:lnTo>
                  <a:pt x="6734973" y="6256019"/>
                </a:lnTo>
                <a:lnTo>
                  <a:pt x="0" y="62560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84E7FD-271C-4B10-826F-A323C479D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793159" y="6274339"/>
            <a:ext cx="113988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7049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28220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282206" cy="3684588"/>
          </a:xfrm>
        </p:spPr>
        <p:txBody>
          <a:bodyPr>
            <a:no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46815" y="1681163"/>
            <a:ext cx="32983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46815" y="2505075"/>
            <a:ext cx="3298370" cy="3684588"/>
          </a:xfrm>
        </p:spPr>
        <p:txBody>
          <a:bodyPr>
            <a:no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F0B73B7-7EF9-4436-8B85-AC6CB551C0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3841" y="1681163"/>
            <a:ext cx="329837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12A1950-E837-4678-94B1-FA24467145A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53841" y="2505075"/>
            <a:ext cx="3298370" cy="3684588"/>
          </a:xfrm>
        </p:spPr>
        <p:txBody>
          <a:bodyPr>
            <a:no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Graphic 15">
            <a:extLst>
              <a:ext uri="{FF2B5EF4-FFF2-40B4-BE49-F238E27FC236}">
                <a16:creationId xmlns:a16="http://schemas.microsoft.com/office/drawing/2014/main" id="{C425DB15-1B5A-4780-98B4-C0921A42F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96A2980-FE4D-41BC-9B3F-DEC465C64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Graphic 14">
            <a:extLst>
              <a:ext uri="{FF2B5EF4-FFF2-40B4-BE49-F238E27FC236}">
                <a16:creationId xmlns:a16="http://schemas.microsoft.com/office/drawing/2014/main" id="{2BBEE260-2DCA-4E68-9719-2D94DA793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6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95D367-78A2-47F5-B8D8-808AF3A34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raphic 11">
            <a:extLst>
              <a:ext uri="{FF2B5EF4-FFF2-40B4-BE49-F238E27FC236}">
                <a16:creationId xmlns:a16="http://schemas.microsoft.com/office/drawing/2014/main" id="{6109EF88-13AD-41C1-97AF-8C2772981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0">
            <a:extLst>
              <a:ext uri="{FF2B5EF4-FFF2-40B4-BE49-F238E27FC236}">
                <a16:creationId xmlns:a16="http://schemas.microsoft.com/office/drawing/2014/main" id="{45E9990E-4826-4D59-9C78-9A4A6CA11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2C717-2A7A-4268-8EAA-2647EC667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9031"/>
            <a:ext cx="4984628" cy="1491339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FC668B-6914-4B3A-B7DF-20E1580B17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2814530"/>
            <a:ext cx="4984628" cy="3359258"/>
          </a:xfrm>
        </p:spPr>
        <p:txBody>
          <a:bodyPr>
            <a:normAutofit/>
          </a:bodyPr>
          <a:lstStyle>
            <a:lvl1pPr marL="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7407AA4-CC80-45E8-B78C-F0CF175638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4666" y="1678220"/>
            <a:ext cx="4267645" cy="4267645"/>
          </a:xfrm>
          <a:custGeom>
            <a:avLst/>
            <a:gdLst>
              <a:gd name="connsiteX0" fmla="*/ 2133823 w 4267645"/>
              <a:gd name="connsiteY0" fmla="*/ 0 h 4267645"/>
              <a:gd name="connsiteX1" fmla="*/ 4267645 w 4267645"/>
              <a:gd name="connsiteY1" fmla="*/ 2133823 h 4267645"/>
              <a:gd name="connsiteX2" fmla="*/ 2133823 w 4267645"/>
              <a:gd name="connsiteY2" fmla="*/ 4267645 h 4267645"/>
              <a:gd name="connsiteX3" fmla="*/ 0 w 4267645"/>
              <a:gd name="connsiteY3" fmla="*/ 2133823 h 4267645"/>
              <a:gd name="connsiteX4" fmla="*/ 2133823 w 4267645"/>
              <a:gd name="connsiteY4" fmla="*/ 0 h 4267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7645" h="4267645">
                <a:moveTo>
                  <a:pt x="2133823" y="0"/>
                </a:moveTo>
                <a:cubicBezTo>
                  <a:pt x="3312299" y="0"/>
                  <a:pt x="4267645" y="955346"/>
                  <a:pt x="4267645" y="2133823"/>
                </a:cubicBezTo>
                <a:cubicBezTo>
                  <a:pt x="4267645" y="3312300"/>
                  <a:pt x="3312299" y="4267645"/>
                  <a:pt x="2133823" y="4267645"/>
                </a:cubicBezTo>
                <a:cubicBezTo>
                  <a:pt x="955346" y="4267645"/>
                  <a:pt x="0" y="3312300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58C582-BD9C-49F9-8097-36611CFF164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EACB3-0A23-4032-B5B1-266A253C2C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962190" y="623907"/>
            <a:ext cx="4114800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FC0B42-8B5D-47B8-8E1E-5BAA45A8478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6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6CDB3-CB80-4B55-AA7A-C57DCAC8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908" y="894110"/>
            <a:ext cx="5181735" cy="2534890"/>
          </a:xfrm>
        </p:spPr>
        <p:txBody>
          <a:bodyPr anchor="b">
            <a:noAutofit/>
          </a:bodyPr>
          <a:lstStyle>
            <a:lvl1pPr>
              <a:defRPr lang="en-US" sz="5400" b="1" kern="1200" spc="400" baseline="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Graphic 13">
            <a:extLst>
              <a:ext uri="{FF2B5EF4-FFF2-40B4-BE49-F238E27FC236}">
                <a16:creationId xmlns:a16="http://schemas.microsoft.com/office/drawing/2014/main" id="{EFD46DF2-E81B-4E77-B06D-F09DC5853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Graphic 12">
            <a:extLst>
              <a:ext uri="{FF2B5EF4-FFF2-40B4-BE49-F238E27FC236}">
                <a16:creationId xmlns:a16="http://schemas.microsoft.com/office/drawing/2014/main" id="{D044CC36-2EFF-44B0-90A3-986DACB7E8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8" name="Graphic 15">
            <a:extLst>
              <a:ext uri="{FF2B5EF4-FFF2-40B4-BE49-F238E27FC236}">
                <a16:creationId xmlns:a16="http://schemas.microsoft.com/office/drawing/2014/main" id="{AAA3D090-A815-4AF9-88CE-94F0B7DD36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498169C0-3B43-43E5-AC66-3B5B27A466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04905" y="3728425"/>
            <a:ext cx="5181735" cy="2534890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7F553A0-E179-4D32-97DB-0F36799679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30003" y="1856226"/>
            <a:ext cx="2040674" cy="2040674"/>
          </a:xfrm>
          <a:custGeom>
            <a:avLst/>
            <a:gdLst>
              <a:gd name="connsiteX0" fmla="*/ 1020337 w 2040674"/>
              <a:gd name="connsiteY0" fmla="*/ 0 h 2040674"/>
              <a:gd name="connsiteX1" fmla="*/ 2040674 w 2040674"/>
              <a:gd name="connsiteY1" fmla="*/ 1020337 h 2040674"/>
              <a:gd name="connsiteX2" fmla="*/ 1020337 w 2040674"/>
              <a:gd name="connsiteY2" fmla="*/ 2040674 h 2040674"/>
              <a:gd name="connsiteX3" fmla="*/ 0 w 2040674"/>
              <a:gd name="connsiteY3" fmla="*/ 1020337 h 2040674"/>
              <a:gd name="connsiteX4" fmla="*/ 1020337 w 2040674"/>
              <a:gd name="connsiteY4" fmla="*/ 0 h 2040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9BD1CE3-05F6-44F6-B6FB-EB60AB96BE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5160" y="0"/>
            <a:ext cx="2866840" cy="2925044"/>
          </a:xfrm>
          <a:custGeom>
            <a:avLst/>
            <a:gdLst>
              <a:gd name="connsiteX0" fmla="*/ 1437601 w 2866840"/>
              <a:gd name="connsiteY0" fmla="*/ 0 h 2925044"/>
              <a:gd name="connsiteX1" fmla="*/ 1488735 w 2866840"/>
              <a:gd name="connsiteY1" fmla="*/ 0 h 2925044"/>
              <a:gd name="connsiteX2" fmla="*/ 1612768 w 2866840"/>
              <a:gd name="connsiteY2" fmla="*/ 6263 h 2925044"/>
              <a:gd name="connsiteX3" fmla="*/ 2860554 w 2866840"/>
              <a:gd name="connsiteY3" fmla="*/ 1026775 h 2925044"/>
              <a:gd name="connsiteX4" fmla="*/ 2866840 w 2866840"/>
              <a:gd name="connsiteY4" fmla="*/ 1051223 h 2925044"/>
              <a:gd name="connsiteX5" fmla="*/ 2866840 w 2866840"/>
              <a:gd name="connsiteY5" fmla="*/ 1872530 h 2925044"/>
              <a:gd name="connsiteX6" fmla="*/ 2860554 w 2866840"/>
              <a:gd name="connsiteY6" fmla="*/ 1896978 h 2925044"/>
              <a:gd name="connsiteX7" fmla="*/ 1463168 w 2866840"/>
              <a:gd name="connsiteY7" fmla="*/ 2925044 h 2925044"/>
              <a:gd name="connsiteX8" fmla="*/ 0 w 2866840"/>
              <a:gd name="connsiteY8" fmla="*/ 1461877 h 2925044"/>
              <a:gd name="connsiteX9" fmla="*/ 1313568 w 2866840"/>
              <a:gd name="connsiteY9" fmla="*/ 6263 h 2925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66840" h="2925044">
                <a:moveTo>
                  <a:pt x="1437601" y="0"/>
                </a:moveTo>
                <a:lnTo>
                  <a:pt x="1488735" y="0"/>
                </a:lnTo>
                <a:lnTo>
                  <a:pt x="1612768" y="6263"/>
                </a:lnTo>
                <a:cubicBezTo>
                  <a:pt x="2203017" y="66206"/>
                  <a:pt x="2689551" y="476982"/>
                  <a:pt x="2860554" y="1026775"/>
                </a:cubicBezTo>
                <a:lnTo>
                  <a:pt x="2866840" y="1051223"/>
                </a:lnTo>
                <a:lnTo>
                  <a:pt x="2866840" y="1872530"/>
                </a:lnTo>
                <a:lnTo>
                  <a:pt x="2860554" y="1896978"/>
                </a:lnTo>
                <a:cubicBezTo>
                  <a:pt x="2675300" y="2492588"/>
                  <a:pt x="2119737" y="2925044"/>
                  <a:pt x="1463168" y="2925044"/>
                </a:cubicBezTo>
                <a:cubicBezTo>
                  <a:pt x="655082" y="2925044"/>
                  <a:pt x="0" y="2269962"/>
                  <a:pt x="0" y="1461877"/>
                </a:cubicBezTo>
                <a:cubicBezTo>
                  <a:pt x="0" y="704296"/>
                  <a:pt x="575756" y="81192"/>
                  <a:pt x="1313568" y="626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6562173-D9DF-4B80-B41C-B2366D8F2CC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65227" y="3267983"/>
            <a:ext cx="3726773" cy="3590017"/>
          </a:xfrm>
          <a:custGeom>
            <a:avLst/>
            <a:gdLst>
              <a:gd name="connsiteX0" fmla="*/ 2272751 w 3726773"/>
              <a:gd name="connsiteY0" fmla="*/ 0 h 3590017"/>
              <a:gd name="connsiteX1" fmla="*/ 3718432 w 3726773"/>
              <a:gd name="connsiteY1" fmla="*/ 518986 h 3590017"/>
              <a:gd name="connsiteX2" fmla="*/ 3726773 w 3726773"/>
              <a:gd name="connsiteY2" fmla="*/ 526567 h 3590017"/>
              <a:gd name="connsiteX3" fmla="*/ 3726773 w 3726773"/>
              <a:gd name="connsiteY3" fmla="*/ 3590017 h 3590017"/>
              <a:gd name="connsiteX4" fmla="*/ 422959 w 3726773"/>
              <a:gd name="connsiteY4" fmla="*/ 3590017 h 3590017"/>
              <a:gd name="connsiteX5" fmla="*/ 388150 w 3726773"/>
              <a:gd name="connsiteY5" fmla="*/ 3543469 h 3590017"/>
              <a:gd name="connsiteX6" fmla="*/ 0 w 3726773"/>
              <a:gd name="connsiteY6" fmla="*/ 2272752 h 3590017"/>
              <a:gd name="connsiteX7" fmla="*/ 2272751 w 3726773"/>
              <a:gd name="connsiteY7" fmla="*/ 0 h 359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6773" h="3590017">
                <a:moveTo>
                  <a:pt x="2272751" y="0"/>
                </a:moveTo>
                <a:cubicBezTo>
                  <a:pt x="2821903" y="0"/>
                  <a:pt x="3325566" y="194765"/>
                  <a:pt x="3718432" y="518986"/>
                </a:cubicBezTo>
                <a:lnTo>
                  <a:pt x="3726773" y="526567"/>
                </a:lnTo>
                <a:lnTo>
                  <a:pt x="3726773" y="3590017"/>
                </a:lnTo>
                <a:lnTo>
                  <a:pt x="422959" y="3590017"/>
                </a:lnTo>
                <a:lnTo>
                  <a:pt x="388150" y="3543469"/>
                </a:lnTo>
                <a:cubicBezTo>
                  <a:pt x="143093" y="3180735"/>
                  <a:pt x="0" y="2743454"/>
                  <a:pt x="0" y="2272752"/>
                </a:cubicBezTo>
                <a:cubicBezTo>
                  <a:pt x="0" y="1017546"/>
                  <a:pt x="1017546" y="0"/>
                  <a:pt x="227275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Slide Number Placeholder 8">
            <a:extLst>
              <a:ext uri="{FF2B5EF4-FFF2-40B4-BE49-F238E27FC236}">
                <a16:creationId xmlns:a16="http://schemas.microsoft.com/office/drawing/2014/main" id="{2CFE18B2-C456-4DF2-9D4C-6A9017A62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8ABD619-DC62-4FA6-8ABC-122A5C4B4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8A21E-0201-405E-A386-7A39F8F82F4E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301262" y="21822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96BABF-2A15-48FB-BA27-BC36B637FCC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16200000">
            <a:off x="-762668" y="4999038"/>
            <a:ext cx="335280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1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FE17E6-924C-47EE-8164-2CD1687C7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3008" y="252743"/>
            <a:ext cx="4739619" cy="304261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6572DC8-7C70-4BE2-9DB2-CFABD37F8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25449" y="3548095"/>
            <a:ext cx="4739619" cy="304261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46745-2521-4BB4-80EC-24CD13FF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252743"/>
            <a:ext cx="4434721" cy="1965163"/>
          </a:xfrm>
        </p:spPr>
        <p:txBody>
          <a:bodyPr anchor="b">
            <a:normAutofit/>
          </a:bodyPr>
          <a:lstStyle>
            <a:lvl1pPr>
              <a:def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A9682C5-2804-43F9-B365-D5F853CEB3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52550" y="539750"/>
            <a:ext cx="4281488" cy="2468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E5E2300-A2FB-4449-8855-6D21495825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4050" y="3835400"/>
            <a:ext cx="4281488" cy="24685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83215D-2938-4915-9C53-FDF71E3F0E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2583" y="2645922"/>
            <a:ext cx="4434721" cy="3710427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 sz="1800" dirty="0">
                <a:cs typeface="Calibri"/>
              </a:rPr>
              <a:t>Click to edit master text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8238B2-89F4-4CBF-8949-A4979F889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9C96BE-A34E-471B-A916-071966BC699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785751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3040EA-B3B8-4EB9-BC7F-EB3DFF9597D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9812116" y="1591485"/>
            <a:ext cx="3548094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182D71-9E0A-4793-BA54-BEAEB7A3683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6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8238B2-89F4-4CBF-8949-A4979F889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48A8E28-7873-4AFA-A619-0E497E018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2268" y="536567"/>
            <a:ext cx="5784867" cy="5784867"/>
          </a:xfrm>
          <a:prstGeom prst="ellipse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46745-2521-4BB4-80EC-24CD13FF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0" y="2446418"/>
            <a:ext cx="4434721" cy="1965163"/>
          </a:xfrm>
        </p:spPr>
        <p:txBody>
          <a:bodyPr anchor="ctr">
            <a:normAutofit/>
          </a:bodyPr>
          <a:lstStyle>
            <a:lvl1pPr algn="ctr">
              <a:defRPr lang="en-US" sz="45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83215D-2938-4915-9C53-FDF71E3F0E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2583" y="536567"/>
            <a:ext cx="4518504" cy="5784867"/>
          </a:xfrm>
        </p:spPr>
        <p:txBody>
          <a:bodyPr anchor="ctr">
            <a:normAutofit/>
          </a:bodyPr>
          <a:lstStyle>
            <a:lvl1pPr marL="0" indent="0">
              <a:lnSpc>
                <a:spcPts val="2500"/>
              </a:lnSpc>
              <a:buNone/>
              <a:defRPr sz="1800"/>
            </a:lvl1pPr>
          </a:lstStyle>
          <a:p>
            <a:r>
              <a:rPr lang="en-US" sz="1800" dirty="0">
                <a:cs typeface="Calibri"/>
              </a:rPr>
              <a:t>Click to edit master text style</a:t>
            </a:r>
          </a:p>
        </p:txBody>
      </p:sp>
      <p:sp>
        <p:nvSpPr>
          <p:cNvPr id="4" name="Graphic 13">
            <a:extLst>
              <a:ext uri="{FF2B5EF4-FFF2-40B4-BE49-F238E27FC236}">
                <a16:creationId xmlns:a16="http://schemas.microsoft.com/office/drawing/2014/main" id="{5EB0124E-1A8A-4EB1-A9CF-E273590B60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9945" y="351421"/>
            <a:ext cx="198609" cy="198609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Graphic 12">
            <a:extLst>
              <a:ext uri="{FF2B5EF4-FFF2-40B4-BE49-F238E27FC236}">
                <a16:creationId xmlns:a16="http://schemas.microsoft.com/office/drawing/2014/main" id="{44654EA2-A648-4219-B093-1C05AE964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25883" y="5732852"/>
            <a:ext cx="130186" cy="130186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Graphic 15">
            <a:extLst>
              <a:ext uri="{FF2B5EF4-FFF2-40B4-BE49-F238E27FC236}">
                <a16:creationId xmlns:a16="http://schemas.microsoft.com/office/drawing/2014/main" id="{81C0EC89-A66C-4027-8FF0-F7605B506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9223" y="1072473"/>
            <a:ext cx="182432" cy="182432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411FC072-5A30-4F87-8D5F-B58BC2023A9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785751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406C42C-BE3A-4833-B0B7-357CE8FB62C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9812116" y="1591485"/>
            <a:ext cx="3548094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4E6E8B18-45E0-4925-8E5D-41F418C91ED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333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F236E68-2CF8-44ED-939D-0302808CE8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370" cy="6858000"/>
          </a:xfrm>
          <a:custGeom>
            <a:avLst/>
            <a:gdLst>
              <a:gd name="connsiteX0" fmla="*/ 0 w 12188370"/>
              <a:gd name="connsiteY0" fmla="*/ 0 h 6858000"/>
              <a:gd name="connsiteX1" fmla="*/ 12188370 w 12188370"/>
              <a:gd name="connsiteY1" fmla="*/ 0 h 6858000"/>
              <a:gd name="connsiteX2" fmla="*/ 12188370 w 12188370"/>
              <a:gd name="connsiteY2" fmla="*/ 6858000 h 6858000"/>
              <a:gd name="connsiteX3" fmla="*/ 0 w 12188370"/>
              <a:gd name="connsiteY3" fmla="*/ 6858000 h 6858000"/>
              <a:gd name="connsiteX4" fmla="*/ 0 w 12188370"/>
              <a:gd name="connsiteY4" fmla="*/ 843875 h 6858000"/>
              <a:gd name="connsiteX5" fmla="*/ 8473201 w 12188370"/>
              <a:gd name="connsiteY5" fmla="*/ 843875 h 6858000"/>
              <a:gd name="connsiteX6" fmla="*/ 8473201 w 12188370"/>
              <a:gd name="connsiteY6" fmla="*/ 816443 h 6858000"/>
              <a:gd name="connsiteX7" fmla="*/ 0 w 12188370"/>
              <a:gd name="connsiteY7" fmla="*/ 8164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370" h="6858000">
                <a:moveTo>
                  <a:pt x="0" y="0"/>
                </a:moveTo>
                <a:lnTo>
                  <a:pt x="12188370" y="0"/>
                </a:lnTo>
                <a:lnTo>
                  <a:pt x="12188370" y="6858000"/>
                </a:lnTo>
                <a:lnTo>
                  <a:pt x="0" y="6858000"/>
                </a:lnTo>
                <a:lnTo>
                  <a:pt x="0" y="843875"/>
                </a:lnTo>
                <a:lnTo>
                  <a:pt x="8473201" y="843875"/>
                </a:lnTo>
                <a:lnTo>
                  <a:pt x="8473201" y="816443"/>
                </a:lnTo>
                <a:lnTo>
                  <a:pt x="0" y="816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2F3A8F-B976-406D-827A-8714EFF803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6275" y="2276439"/>
            <a:ext cx="9679448" cy="2868439"/>
          </a:xfrm>
        </p:spPr>
        <p:txBody>
          <a:bodyPr anchor="b">
            <a:noAutofit/>
          </a:bodyPr>
          <a:lstStyle>
            <a:lvl1pPr algn="l">
              <a:defRPr lang="en-US" sz="7200" b="1" kern="1200" cap="all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1D9E9B9-E0A7-4C75-946E-BBAEBCC2CA6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56275" y="5098254"/>
            <a:ext cx="9679449" cy="750259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20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3C6873F-B921-4626-97A7-FD8E9398E4E7}"/>
              </a:ext>
            </a:extLst>
          </p:cNvPr>
          <p:cNvCxnSpPr>
            <a:cxnSpLocks/>
          </p:cNvCxnSpPr>
          <p:nvPr userDrawn="1"/>
        </p:nvCxnSpPr>
        <p:spPr>
          <a:xfrm flipH="1">
            <a:off x="-10886" y="821523"/>
            <a:ext cx="84732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raphic 13">
            <a:extLst>
              <a:ext uri="{FF2B5EF4-FFF2-40B4-BE49-F238E27FC236}">
                <a16:creationId xmlns:a16="http://schemas.microsoft.com/office/drawing/2014/main" id="{275D0799-1240-4A8C-98BF-96679D262568}"/>
              </a:ext>
            </a:extLst>
          </p:cNvPr>
          <p:cNvSpPr/>
          <p:nvPr userDrawn="1"/>
        </p:nvSpPr>
        <p:spPr>
          <a:xfrm>
            <a:off x="544954" y="2865643"/>
            <a:ext cx="146329" cy="157937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Graphic 12">
            <a:extLst>
              <a:ext uri="{FF2B5EF4-FFF2-40B4-BE49-F238E27FC236}">
                <a16:creationId xmlns:a16="http://schemas.microsoft.com/office/drawing/2014/main" id="{3F7A1898-37E9-4DF7-9E1E-A5D41681C6D9}"/>
              </a:ext>
            </a:extLst>
          </p:cNvPr>
          <p:cNvSpPr/>
          <p:nvPr userDrawn="1"/>
        </p:nvSpPr>
        <p:spPr>
          <a:xfrm>
            <a:off x="903734" y="3094942"/>
            <a:ext cx="100584" cy="100584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Graphic 15">
            <a:extLst>
              <a:ext uri="{FF2B5EF4-FFF2-40B4-BE49-F238E27FC236}">
                <a16:creationId xmlns:a16="http://schemas.microsoft.com/office/drawing/2014/main" id="{DA49FC99-340D-4901-98CD-6C4D1941C969}"/>
              </a:ext>
            </a:extLst>
          </p:cNvPr>
          <p:cNvSpPr/>
          <p:nvPr userDrawn="1"/>
        </p:nvSpPr>
        <p:spPr>
          <a:xfrm>
            <a:off x="532920" y="3619230"/>
            <a:ext cx="128016" cy="128016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67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,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8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395" y="1825625"/>
            <a:ext cx="100694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254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67D4E1F-D8DD-4ED2-8901-A47E93089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946745-2521-4BB4-80EC-24CD13FF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252743"/>
            <a:ext cx="4434721" cy="4820000"/>
          </a:xfrm>
        </p:spPr>
        <p:txBody>
          <a:bodyPr anchor="b">
            <a:normAutofit/>
          </a:bodyPr>
          <a:lstStyle>
            <a:lvl1pPr>
              <a:def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A9682C5-2804-43F9-B365-D5F853CEB3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3301" y="299507"/>
            <a:ext cx="5221620" cy="625898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19B6EE4-4480-4732-A518-32AAC2EC081A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F83215D-2938-4915-9C53-FDF71E3F0E1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92583" y="5377543"/>
            <a:ext cx="4434721" cy="978806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1800" dirty="0">
                <a:cs typeface="Calibri"/>
              </a:rPr>
              <a:t>Click to edit master text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8238B2-89F4-4CBF-8949-A4979F889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F28DA37-6556-4F96-9D80-0B084FB282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9812116" y="1591485"/>
            <a:ext cx="3548094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6928D1E0-21A1-4EC2-B776-3F8703D3A0E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10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1B15A-5639-4D83-9CDE-B6FC231C5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724" y="346498"/>
            <a:ext cx="8117654" cy="1325563"/>
          </a:xfrm>
        </p:spPr>
        <p:txBody>
          <a:bodyPr>
            <a:normAutofit/>
          </a:bodyPr>
          <a:lstStyle>
            <a:lvl1pPr>
              <a:defRPr sz="5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AB6B174-300F-4F50-A575-00A13C1635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438" y="2006600"/>
            <a:ext cx="2286000" cy="260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74E96A81-148E-486F-BEFA-3D3FDB0B412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94908" y="2006380"/>
            <a:ext cx="2286000" cy="260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7F02522-1BD4-4AC9-BBCB-05010ECC0A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0378" y="2015722"/>
            <a:ext cx="2286000" cy="260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E961DC1B-263A-48A8-89E6-541AC356E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7276" y="2006379"/>
            <a:ext cx="2286000" cy="260826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2C4443B1-A455-4AF9-BE87-A07EA91F8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8724" y="5017734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EEC7D0BC-E2A5-4FBE-A334-D9FF80B0DD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8724" y="5352052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0CC80C9C-897F-4C36-8150-427548D8FFC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94908" y="5017734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marL="3690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A621D1DC-4C76-4E2F-A56F-7D7C193776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94908" y="5352052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2DF3BDDA-6F5B-42F5-B623-12E87B1990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0378" y="5017734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marL="3690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332AD10F-DEDB-4199-BAF1-536999434B0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410378" y="5352052"/>
            <a:ext cx="2286000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28F12227-FF8F-4C6B-910E-91A315DC22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25847" y="5017734"/>
            <a:ext cx="2285999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600" b="1" i="0" kern="1200" cap="all" spc="400" baseline="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  <a:lvl2pPr marL="0" indent="0">
              <a:buNone/>
              <a:defRPr/>
            </a:lvl2pPr>
          </a:lstStyle>
          <a:p>
            <a:pPr marL="3690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8C71F03-1105-4059-948E-EE58B5878A7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325847" y="5352052"/>
            <a:ext cx="2285999" cy="350292"/>
          </a:xfrm>
        </p:spPr>
        <p:txBody>
          <a:bodyPr>
            <a:noAutofit/>
          </a:bodyPr>
          <a:lstStyle>
            <a:lvl1pPr marL="36900" indent="0" algn="ctr">
              <a:buNone/>
              <a:defRPr lang="en-US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ED29C9-824B-4147-81C3-28968F4647D1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1988" y="613391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38C45-011A-48F8-A346-A07B1E830B4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505757" y="845343"/>
            <a:ext cx="36339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C46EB-807F-48CF-988B-E006AEC9992C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610600" y="616041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0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2 column (comparison slid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ts val="2500"/>
              </a:lnSpc>
              <a:defRPr sz="2000"/>
            </a:lvl1pPr>
            <a:lvl2pPr>
              <a:lnSpc>
                <a:spcPts val="2500"/>
              </a:lnSpc>
              <a:defRPr sz="2000"/>
            </a:lvl2pPr>
            <a:lvl3pPr>
              <a:lnSpc>
                <a:spcPts val="2500"/>
              </a:lnSpc>
              <a:defRPr sz="2000"/>
            </a:lvl3pPr>
            <a:lvl4pPr>
              <a:lnSpc>
                <a:spcPts val="2500"/>
              </a:lnSpc>
              <a:defRPr sz="2000"/>
            </a:lvl4pPr>
            <a:lvl5pPr>
              <a:lnSpc>
                <a:spcPts val="2500"/>
              </a:lnSpc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5">
            <a:extLst>
              <a:ext uri="{FF2B5EF4-FFF2-40B4-BE49-F238E27FC236}">
                <a16:creationId xmlns:a16="http://schemas.microsoft.com/office/drawing/2014/main" id="{AF89E921-750A-4005-BEC2-04B9514B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Graphic 16">
            <a:extLst>
              <a:ext uri="{FF2B5EF4-FFF2-40B4-BE49-F238E27FC236}">
                <a16:creationId xmlns:a16="http://schemas.microsoft.com/office/drawing/2014/main" id="{3B378915-E570-47AE-8F85-FB8ED4A6C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4">
            <a:extLst>
              <a:ext uri="{FF2B5EF4-FFF2-40B4-BE49-F238E27FC236}">
                <a16:creationId xmlns:a16="http://schemas.microsoft.com/office/drawing/2014/main" id="{3AF1E926-D68F-4DC8-9F6D-C2C1576F9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6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accent2"/>
                </a:solidFill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5" r:id="rId3"/>
    <p:sldLayoutId id="2147483676" r:id="rId4"/>
    <p:sldLayoutId id="2147483660" r:id="rId5"/>
    <p:sldLayoutId id="2147483680" r:id="rId6"/>
    <p:sldLayoutId id="2147483677" r:id="rId7"/>
    <p:sldLayoutId id="2147483665" r:id="rId8"/>
    <p:sldLayoutId id="2147483663" r:id="rId9"/>
    <p:sldLayoutId id="2147483679" r:id="rId10"/>
    <p:sldLayoutId id="2147483681" r:id="rId11"/>
    <p:sldLayoutId id="2147483671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hyperlink" Target="mailto:Howard.Parkin@profrac.com" TargetMode="Externa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4F1D-F101-4E88-9698-51D314EF2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Dot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26762-2B23-4F53-9DBB-96441A2A51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686" y="5170453"/>
            <a:ext cx="4172931" cy="990197"/>
          </a:xfrm>
        </p:spPr>
        <p:txBody>
          <a:bodyPr>
            <a:normAutofit fontScale="92500"/>
          </a:bodyPr>
          <a:lstStyle/>
          <a:p>
            <a:r>
              <a:rPr lang="en-US" dirty="0"/>
              <a:t>Howard Parkin</a:t>
            </a:r>
          </a:p>
          <a:p>
            <a:r>
              <a:rPr lang="en-US" dirty="0"/>
              <a:t>Dot Manager Profrac Services</a:t>
            </a:r>
          </a:p>
        </p:txBody>
      </p:sp>
      <p:pic>
        <p:nvPicPr>
          <p:cNvPr id="5" name="Picture Placeholder 5" descr="Man in a safety vest looking up at a wall of stacked shipping containers. ">
            <a:extLst>
              <a:ext uri="{FF2B5EF4-FFF2-40B4-BE49-F238E27FC236}">
                <a16:creationId xmlns:a16="http://schemas.microsoft.com/office/drawing/2014/main" id="{B5F22C11-4FE3-4065-96C3-C3A1E470B9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6238" y="0"/>
            <a:ext cx="6735762" cy="6858000"/>
          </a:xfrm>
        </p:spPr>
      </p:pic>
    </p:spTree>
    <p:extLst>
      <p:ext uri="{BB962C8B-B14F-4D97-AF65-F5344CB8AC3E}">
        <p14:creationId xmlns:p14="http://schemas.microsoft.com/office/powerpoint/2010/main" val="191763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DB6D4E3-3654-8D89-E07E-FC3902BE6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83B1C-D853-3695-E852-5103421752E7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56275" y="1208314"/>
            <a:ext cx="9679449" cy="464019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Most states codify Federal DOT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Most states allow Highway Patrol officers and local specially trained jurisdictions to enforce DOT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Legal Length/ Weights vary by state statutes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States allow HOS regulation variance for intra-state operators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FF3A6FF-CF50-D00C-646A-E305DDCAC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6" y="1"/>
            <a:ext cx="9679449" cy="838199"/>
          </a:xfrm>
        </p:spPr>
        <p:txBody>
          <a:bodyPr/>
          <a:lstStyle/>
          <a:p>
            <a:r>
              <a:rPr lang="en-US" sz="4800" dirty="0"/>
              <a:t>State Dot vs. Federal Dot</a:t>
            </a:r>
          </a:p>
        </p:txBody>
      </p:sp>
    </p:spTree>
    <p:extLst>
      <p:ext uri="{BB962C8B-B14F-4D97-AF65-F5344CB8AC3E}">
        <p14:creationId xmlns:p14="http://schemas.microsoft.com/office/powerpoint/2010/main" val="3584181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9D327A-95F6-2B45-2FAE-D7A05D872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39" descr="A picture containing shipyard containers">
            <a:extLst>
              <a:ext uri="{FF2B5EF4-FFF2-40B4-BE49-F238E27FC236}">
                <a16:creationId xmlns:a16="http://schemas.microsoft.com/office/drawing/2014/main" id="{6D7E418C-881A-763C-A0A0-2F67BA928D0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37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6E456B-E2D6-0D8C-27FC-EBD979A9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2276439"/>
            <a:ext cx="9679448" cy="28684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Setting up DOT 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90BE2-A3FA-8B75-F9C1-B856E824930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56275" y="5098254"/>
            <a:ext cx="9679449" cy="7502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What is the process?</a:t>
            </a:r>
          </a:p>
        </p:txBody>
      </p:sp>
    </p:spTree>
    <p:extLst>
      <p:ext uri="{BB962C8B-B14F-4D97-AF65-F5344CB8AC3E}">
        <p14:creationId xmlns:p14="http://schemas.microsoft.com/office/powerpoint/2010/main" val="426713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59096DD-8E39-43E9-2F51-C0D61A8516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644CAA-2521-80CE-B5B4-5D8F3AEE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97972"/>
            <a:ext cx="10685352" cy="911516"/>
          </a:xfrm>
        </p:spPr>
        <p:txBody>
          <a:bodyPr/>
          <a:lstStyle/>
          <a:p>
            <a:r>
              <a:rPr lang="en-US" dirty="0"/>
              <a:t>Setting up dot #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34C52-2F7D-F6D0-79AF-3D27869A3F24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56275" y="1107460"/>
            <a:ext cx="9679449" cy="474105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File application with FMCSA, </a:t>
            </a:r>
            <a:r>
              <a:rPr lang="en-US" sz="2800" dirty="0" err="1"/>
              <a:t>upto</a:t>
            </a:r>
            <a:r>
              <a:rPr lang="en-US" sz="2800" dirty="0"/>
              <a:t> 2 weeks to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Set-up driver qualification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Set-up vehicle maintenance files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Select ELD provider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Set-up Drug testing program</a:t>
            </a:r>
          </a:p>
        </p:txBody>
      </p:sp>
    </p:spTree>
    <p:extLst>
      <p:ext uri="{BB962C8B-B14F-4D97-AF65-F5344CB8AC3E}">
        <p14:creationId xmlns:p14="http://schemas.microsoft.com/office/powerpoint/2010/main" val="253451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>
            <a:extLst>
              <a:ext uri="{FF2B5EF4-FFF2-40B4-BE49-F238E27FC236}">
                <a16:creationId xmlns:a16="http://schemas.microsoft.com/office/drawing/2014/main" id="{4CDFAA45-882A-416F-A852-1A8343E4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908" y="894110"/>
            <a:ext cx="5181735" cy="253489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06D5F1F-D562-439A-90CF-588150E7027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pic>
        <p:nvPicPr>
          <p:cNvPr id="13" name="Picture Placeholder 12" descr="Aerial view of a container ship">
            <a:extLst>
              <a:ext uri="{FF2B5EF4-FFF2-40B4-BE49-F238E27FC236}">
                <a16:creationId xmlns:a16="http://schemas.microsoft.com/office/drawing/2014/main" id="{0E3104C5-82CF-4912-8A3A-ABB23851C6B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0003" y="1856226"/>
            <a:ext cx="2040674" cy="2040674"/>
          </a:xfrm>
        </p:spPr>
      </p:pic>
      <p:pic>
        <p:nvPicPr>
          <p:cNvPr id="16" name="Picture Placeholder 15" descr="Aerial view of a container ship">
            <a:extLst>
              <a:ext uri="{FF2B5EF4-FFF2-40B4-BE49-F238E27FC236}">
                <a16:creationId xmlns:a16="http://schemas.microsoft.com/office/drawing/2014/main" id="{0C8862CB-9A0A-41E5-8057-4B024401518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5160" y="0"/>
            <a:ext cx="2866840" cy="2925044"/>
          </a:xfrm>
        </p:spPr>
      </p:pic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82B766D7-C47C-4C42-BC77-9A6DD1F3674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E796413-D756-477E-9170-1EF1E340CB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04905" y="3728425"/>
            <a:ext cx="5181735" cy="2534890"/>
          </a:xfrm>
        </p:spPr>
        <p:txBody>
          <a:bodyPr/>
          <a:lstStyle/>
          <a:p>
            <a:r>
              <a:rPr lang="en-US" dirty="0"/>
              <a:t>Howard Parkin – DOT Manager Profrac  Services</a:t>
            </a:r>
          </a:p>
          <a:p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Howard.Parkin@profrac.com</a:t>
            </a:r>
            <a:endParaRPr lang="en-US" dirty="0"/>
          </a:p>
          <a:p>
            <a:r>
              <a:rPr lang="en-US" dirty="0"/>
              <a:t>FMCSA.dot.gov</a:t>
            </a:r>
          </a:p>
          <a:p>
            <a:endParaRPr lang="en-US" dirty="0"/>
          </a:p>
        </p:txBody>
      </p:sp>
      <p:pic>
        <p:nvPicPr>
          <p:cNvPr id="24" name="Picture Placeholder 23" descr="Aerial view of a container shipyard">
            <a:extLst>
              <a:ext uri="{FF2B5EF4-FFF2-40B4-BE49-F238E27FC236}">
                <a16:creationId xmlns:a16="http://schemas.microsoft.com/office/drawing/2014/main" id="{BD683070-0B23-4933-B600-3DFACAE5568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5227" y="3267983"/>
            <a:ext cx="3726773" cy="3590017"/>
          </a:xfrm>
        </p:spPr>
      </p:pic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CFC4993C-22B1-4153-9289-D26CFB4B4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283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4FA453-CA6F-4ED8-B4B2-61C3D67FF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583" y="252743"/>
            <a:ext cx="4434721" cy="19651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7" name="Picture Placeholder 6" descr="Aerial view of shipyard containers">
            <a:extLst>
              <a:ext uri="{FF2B5EF4-FFF2-40B4-BE49-F238E27FC236}">
                <a16:creationId xmlns:a16="http://schemas.microsoft.com/office/drawing/2014/main" id="{6878A551-84F5-4601-9455-67DC5E4E99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2550" y="539750"/>
            <a:ext cx="4281488" cy="2468563"/>
          </a:xfrm>
        </p:spPr>
      </p:pic>
      <p:pic>
        <p:nvPicPr>
          <p:cNvPr id="9" name="Picture Placeholder 8" descr="A boat in the water">
            <a:extLst>
              <a:ext uri="{FF2B5EF4-FFF2-40B4-BE49-F238E27FC236}">
                <a16:creationId xmlns:a16="http://schemas.microsoft.com/office/drawing/2014/main" id="{2AB5D194-2C9E-4040-80F4-AD268E197DD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050" y="3835400"/>
            <a:ext cx="4281488" cy="2468563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1866DD-53C9-4AF0-9E9A-BF19D245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2645922"/>
            <a:ext cx="4434721" cy="3710427"/>
          </a:xfrm>
        </p:spPr>
        <p:txBody>
          <a:bodyPr/>
          <a:lstStyle/>
          <a:p>
            <a:r>
              <a:rPr lang="en-US" dirty="0"/>
              <a:t>Intrastate Vs. Interstate</a:t>
            </a:r>
          </a:p>
          <a:p>
            <a:r>
              <a:rPr lang="en-US" dirty="0"/>
              <a:t>ELD requirements</a:t>
            </a:r>
          </a:p>
          <a:p>
            <a:r>
              <a:rPr lang="en-US" dirty="0"/>
              <a:t>State Vs. Federal Dot</a:t>
            </a:r>
          </a:p>
          <a:p>
            <a:r>
              <a:rPr lang="en-US" dirty="0"/>
              <a:t>Setting up new company DOT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D9AA72-61E2-4CEE-8E0C-A793B0EBE00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785751" y="6356350"/>
            <a:ext cx="2743200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222E3-EF0C-4EAB-9068-4D5E7574C8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 rot="16200000">
            <a:off x="9812116" y="1591485"/>
            <a:ext cx="3548094" cy="36512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D5BE6-8E82-44B7-AF20-20405C0CE5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88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7DE92-075C-43EC-8CB3-D334B9CF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0" y="2446418"/>
            <a:ext cx="4434721" cy="1965163"/>
          </a:xfrm>
        </p:spPr>
        <p:txBody>
          <a:bodyPr/>
          <a:lstStyle/>
          <a:p>
            <a:r>
              <a:rPr lang="en-US" dirty="0"/>
              <a:t>Who am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994E4-45F6-40E9-98B7-10B9F6F05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583" y="536567"/>
            <a:ext cx="4518504" cy="5784867"/>
          </a:xfrm>
        </p:spPr>
        <p:txBody>
          <a:bodyPr/>
          <a:lstStyle/>
          <a:p>
            <a:r>
              <a:rPr lang="en-US" dirty="0"/>
              <a:t>I am Howard Parkin, 20 year veteran of Wyoming Highway Patrol. I have 2 years driving experience,15 years of CMV enforcement experience and 8 years company compliance experience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2CE36-90A6-4F11-9E0A-6B9138AACED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 flipH="1" flipV="1">
            <a:off x="5638799" y="7117080"/>
            <a:ext cx="2220686" cy="4571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4D430-E0CC-4442-BDFA-D14BE301741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05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39" descr="A picture containing shipyard containers">
            <a:extLst>
              <a:ext uri="{FF2B5EF4-FFF2-40B4-BE49-F238E27FC236}">
                <a16:creationId xmlns:a16="http://schemas.microsoft.com/office/drawing/2014/main" id="{349B49B8-DB39-4E92-A441-F8078B215C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37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60295B-54B9-4937-90E3-BAB9CE69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2276439"/>
            <a:ext cx="9679448" cy="28684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Intra state Vs. Interstate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A6D85-3837-435F-A342-5A3F98172B1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56275" y="5098254"/>
            <a:ext cx="9679449" cy="7502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What is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20054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5D111-4130-C73F-1E70-8EC9DEBD9F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D6A03CF-8CD2-2A1E-DD0E-D66166C03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74171" y="0"/>
            <a:ext cx="12188370" cy="6858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5DD7D-EBB2-A3A9-B7FE-AA2CCA4C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97972"/>
            <a:ext cx="9679448" cy="911516"/>
          </a:xfrm>
        </p:spPr>
        <p:txBody>
          <a:bodyPr/>
          <a:lstStyle/>
          <a:p>
            <a:r>
              <a:rPr lang="en-US" sz="4000" dirty="0"/>
              <a:t>Intra</a:t>
            </a:r>
            <a:r>
              <a:rPr lang="en-US" sz="2800" dirty="0"/>
              <a:t> </a:t>
            </a:r>
            <a:r>
              <a:rPr lang="en-US" sz="4000" dirty="0"/>
              <a:t>State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55860B-4F68-931C-8F6C-9A4E26B3355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56275" y="1240972"/>
            <a:ext cx="9679449" cy="46075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Never leaving one state jurisdiction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Crossing state lines with 150 air miles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Weight exceeds 26,001 </a:t>
            </a:r>
            <a:r>
              <a:rPr lang="en-US" dirty="0" err="1"/>
              <a:t>lbs</a:t>
            </a:r>
            <a:r>
              <a:rPr lang="en-US" dirty="0"/>
              <a:t> GVWR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CDL required (title 49 part 383)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Medical card required (title 49 part 391)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Driver logs not required if returning to start location.( </a:t>
            </a:r>
            <a:r>
              <a:rPr lang="en-US" dirty="0" err="1"/>
              <a:t>Shorthaul</a:t>
            </a:r>
            <a:r>
              <a:rPr lang="en-US" dirty="0"/>
              <a:t> exemption(title 49 part 395.1(e)(1))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Annual DOT/State inspection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2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9ECEDC5-47D2-9116-8729-37CC07812B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C97990-0DE3-F9E5-F0AD-E802F6DD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10223" cy="783771"/>
          </a:xfrm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800" dirty="0"/>
              <a:t>Interstate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4FABB-56DC-813C-FB9A-405790967B2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56275" y="1121229"/>
            <a:ext cx="9679449" cy="45611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Crossing state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Weight over 10,001 </a:t>
            </a:r>
            <a:r>
              <a:rPr lang="en-US" dirty="0" err="1"/>
              <a:t>lbs</a:t>
            </a:r>
            <a:r>
              <a:rPr lang="en-US" dirty="0"/>
              <a:t> to 26,000 </a:t>
            </a:r>
            <a:r>
              <a:rPr lang="en-US" dirty="0" err="1"/>
              <a:t>lbs</a:t>
            </a:r>
            <a:r>
              <a:rPr lang="en-US" dirty="0"/>
              <a:t> (possible no CDL required)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Weight over 26,001 </a:t>
            </a:r>
            <a:r>
              <a:rPr lang="en-US" dirty="0" err="1"/>
              <a:t>lbs</a:t>
            </a:r>
            <a:r>
              <a:rPr lang="en-US" dirty="0"/>
              <a:t> CDL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Medical card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Driver logs required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Annual DOT inspection on vehicles</a:t>
            </a:r>
          </a:p>
        </p:txBody>
      </p:sp>
    </p:spTree>
    <p:extLst>
      <p:ext uri="{BB962C8B-B14F-4D97-AF65-F5344CB8AC3E}">
        <p14:creationId xmlns:p14="http://schemas.microsoft.com/office/powerpoint/2010/main" val="3492606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67BAF1-925A-A8AC-6FDE-8BCA8AEDD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39" descr="A picture containing shipyard containers">
            <a:extLst>
              <a:ext uri="{FF2B5EF4-FFF2-40B4-BE49-F238E27FC236}">
                <a16:creationId xmlns:a16="http://schemas.microsoft.com/office/drawing/2014/main" id="{3880D2BE-E67D-0D86-DC94-CF0E882D83A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37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CC68D7-5906-05F8-47C3-4F5ABD509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2276439"/>
            <a:ext cx="9679448" cy="28684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ELD Requirements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A859D-7610-12F7-5DA8-70388ADB02D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56275" y="5098254"/>
            <a:ext cx="9679449" cy="7502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What is required?</a:t>
            </a:r>
          </a:p>
        </p:txBody>
      </p:sp>
    </p:spTree>
    <p:extLst>
      <p:ext uri="{BB962C8B-B14F-4D97-AF65-F5344CB8AC3E}">
        <p14:creationId xmlns:p14="http://schemas.microsoft.com/office/powerpoint/2010/main" val="4196392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49636D2-1DE6-E0D6-2AC0-31D907615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783D3D-9713-AE03-EAE1-588632F1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1"/>
            <a:ext cx="9679448" cy="849086"/>
          </a:xfrm>
        </p:spPr>
        <p:txBody>
          <a:bodyPr/>
          <a:lstStyle/>
          <a:p>
            <a:r>
              <a:rPr lang="en-US" sz="2800" dirty="0"/>
              <a:t>ELD-Electronic logging Device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C2F50-5B8C-064C-C394-D736791B415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56275" y="1099458"/>
            <a:ext cx="9679449" cy="474905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Driver responsible for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Employer required to verify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Must be connected to the vehicle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Drive time cannot be changed by driver or employer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Driver must have access to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Special driving options can be set </a:t>
            </a:r>
            <a:r>
              <a:rPr lang="en-US"/>
              <a:t>by employer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Must be on FMCSA national ELD provider registry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Most offer a Daily Vehicle Inspection Report option</a:t>
            </a:r>
          </a:p>
        </p:txBody>
      </p:sp>
    </p:spTree>
    <p:extLst>
      <p:ext uri="{BB962C8B-B14F-4D97-AF65-F5344CB8AC3E}">
        <p14:creationId xmlns:p14="http://schemas.microsoft.com/office/powerpoint/2010/main" val="68357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81736D-3329-E5EB-7BAB-F760723CE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39" descr="A picture containing shipyard containers">
            <a:extLst>
              <a:ext uri="{FF2B5EF4-FFF2-40B4-BE49-F238E27FC236}">
                <a16:creationId xmlns:a16="http://schemas.microsoft.com/office/drawing/2014/main" id="{A6102422-F799-810D-8AD4-38852C789E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88370" cy="685800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A421DE-4390-0631-ECA8-973928ED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2276439"/>
            <a:ext cx="9679448" cy="286843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State Vs. Federal DOT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8ED36-580A-85A9-0925-A58C0F6D814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256275" y="5098254"/>
            <a:ext cx="9679449" cy="7502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What is the difference?</a:t>
            </a:r>
          </a:p>
        </p:txBody>
      </p:sp>
    </p:spTree>
    <p:extLst>
      <p:ext uri="{BB962C8B-B14F-4D97-AF65-F5344CB8AC3E}">
        <p14:creationId xmlns:p14="http://schemas.microsoft.com/office/powerpoint/2010/main" val="3597390039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5B3D43-99F7-47DF-90D6-3E3028F5936C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B2BE0AF-90CB-4C86-BB1E-26E501BCE9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025B34-BD2B-4F65-80AF-217925182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Gradient design</Template>
  <TotalTime>7421</TotalTime>
  <Words>353</Words>
  <Application>Microsoft Office PowerPoint</Application>
  <PresentationFormat>Widescreen</PresentationFormat>
  <Paragraphs>64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Univers</vt:lpstr>
      <vt:lpstr>GradientVTI</vt:lpstr>
      <vt:lpstr>Dot Basics</vt:lpstr>
      <vt:lpstr>Agenda</vt:lpstr>
      <vt:lpstr>Who am I?</vt:lpstr>
      <vt:lpstr>Intra state Vs. Interstate</vt:lpstr>
      <vt:lpstr>Intra State</vt:lpstr>
      <vt:lpstr>Interstate</vt:lpstr>
      <vt:lpstr>ELD Requirements</vt:lpstr>
      <vt:lpstr>ELD-Electronic logging Device</vt:lpstr>
      <vt:lpstr>State Vs. Federal DOT</vt:lpstr>
      <vt:lpstr>State Dot vs. Federal Dot</vt:lpstr>
      <vt:lpstr>Setting up DOT #</vt:lpstr>
      <vt:lpstr>Setting up dot #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Howard Parkin</dc:creator>
  <cp:lastModifiedBy>Howard Parkin</cp:lastModifiedBy>
  <cp:revision>1</cp:revision>
  <dcterms:created xsi:type="dcterms:W3CDTF">2025-03-11T14:48:25Z</dcterms:created>
  <dcterms:modified xsi:type="dcterms:W3CDTF">2025-03-17T18:12:11Z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