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59" r:id="rId8"/>
    <p:sldId id="274" r:id="rId9"/>
    <p:sldId id="260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20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9C6F7D-2C5E-4A8E-B003-676BA038BF11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A8F5073-EED0-4960-A2DF-BF2DE0FCC63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Specific</a:t>
          </a:r>
        </a:p>
      </dgm:t>
    </dgm:pt>
    <dgm:pt modelId="{82911A93-E9C4-446E-9254-4DAE4ED5C94C}" type="parTrans" cxnId="{9BDAF489-B033-43D8-B754-A8A59DB66F29}">
      <dgm:prSet/>
      <dgm:spPr/>
      <dgm:t>
        <a:bodyPr/>
        <a:lstStyle/>
        <a:p>
          <a:endParaRPr lang="en-US"/>
        </a:p>
      </dgm:t>
    </dgm:pt>
    <dgm:pt modelId="{CA1A33C4-F779-4EE8-829C-3BAEA7BF5BCB}" type="sibTrans" cxnId="{9BDAF489-B033-43D8-B754-A8A59DB66F2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A2DDC71-43FE-45BF-B8C4-AA8BB4FC81A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Measurable</a:t>
          </a:r>
        </a:p>
      </dgm:t>
    </dgm:pt>
    <dgm:pt modelId="{C3F767DD-20BB-40A5-920C-389278781F97}" type="parTrans" cxnId="{967E361B-4930-4F7C-ABC0-F6DD284ACA18}">
      <dgm:prSet/>
      <dgm:spPr/>
      <dgm:t>
        <a:bodyPr/>
        <a:lstStyle/>
        <a:p>
          <a:endParaRPr lang="en-US"/>
        </a:p>
      </dgm:t>
    </dgm:pt>
    <dgm:pt modelId="{EA157048-3E46-43AB-8F17-7A5DD92FBDC5}" type="sibTrans" cxnId="{967E361B-4930-4F7C-ABC0-F6DD284ACA1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870559E-75A2-49D7-9B87-1E10818236B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Achievable</a:t>
          </a:r>
        </a:p>
      </dgm:t>
    </dgm:pt>
    <dgm:pt modelId="{90CBADFB-7848-47A0-8100-5D6492745A17}" type="parTrans" cxnId="{CC4B8962-CF30-4274-A05E-77E2DDD47499}">
      <dgm:prSet/>
      <dgm:spPr/>
      <dgm:t>
        <a:bodyPr/>
        <a:lstStyle/>
        <a:p>
          <a:endParaRPr lang="en-US"/>
        </a:p>
      </dgm:t>
    </dgm:pt>
    <dgm:pt modelId="{770EAD63-BF56-4176-AD63-74F2838A6E4E}" type="sibTrans" cxnId="{CC4B8962-CF30-4274-A05E-77E2DDD4749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D736493-6F80-4262-A105-5393DC69150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Relevant</a:t>
          </a:r>
        </a:p>
      </dgm:t>
    </dgm:pt>
    <dgm:pt modelId="{E0CA32CE-3E53-4710-AE16-1809860516E7}" type="parTrans" cxnId="{291F56BD-B509-45DA-8154-C36E18615555}">
      <dgm:prSet/>
      <dgm:spPr/>
      <dgm:t>
        <a:bodyPr/>
        <a:lstStyle/>
        <a:p>
          <a:endParaRPr lang="en-US"/>
        </a:p>
      </dgm:t>
    </dgm:pt>
    <dgm:pt modelId="{DFB6F22C-CD95-432F-B6FD-673E35EBA64C}" type="sibTrans" cxnId="{291F56BD-B509-45DA-8154-C36E1861555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1573FF5-3650-4E81-BAA9-BE29D27DCBE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Time Base</a:t>
          </a:r>
        </a:p>
      </dgm:t>
    </dgm:pt>
    <dgm:pt modelId="{C6B76FC1-7EE4-4DA7-BEF8-6A19B71B64BF}" type="parTrans" cxnId="{DFDC6761-78E9-4E6F-AEDA-3D701241738C}">
      <dgm:prSet/>
      <dgm:spPr/>
      <dgm:t>
        <a:bodyPr/>
        <a:lstStyle/>
        <a:p>
          <a:endParaRPr lang="en-US"/>
        </a:p>
      </dgm:t>
    </dgm:pt>
    <dgm:pt modelId="{33DA67C1-DD0D-4FF2-8FFE-84684444D3C0}" type="sibTrans" cxnId="{DFDC6761-78E9-4E6F-AEDA-3D701241738C}">
      <dgm:prSet/>
      <dgm:spPr/>
      <dgm:t>
        <a:bodyPr/>
        <a:lstStyle/>
        <a:p>
          <a:endParaRPr lang="en-US"/>
        </a:p>
      </dgm:t>
    </dgm:pt>
    <dgm:pt modelId="{A4E32EED-179A-4517-B0A8-481B6D2EC4F7}" type="pres">
      <dgm:prSet presAssocID="{319C6F7D-2C5E-4A8E-B003-676BA038BF11}" presName="root" presStyleCnt="0">
        <dgm:presLayoutVars>
          <dgm:dir/>
          <dgm:resizeHandles val="exact"/>
        </dgm:presLayoutVars>
      </dgm:prSet>
      <dgm:spPr/>
    </dgm:pt>
    <dgm:pt modelId="{A669A874-37E4-4ADD-9553-CB3EAE7A67B2}" type="pres">
      <dgm:prSet presAssocID="{319C6F7D-2C5E-4A8E-B003-676BA038BF11}" presName="container" presStyleCnt="0">
        <dgm:presLayoutVars>
          <dgm:dir/>
          <dgm:resizeHandles val="exact"/>
        </dgm:presLayoutVars>
      </dgm:prSet>
      <dgm:spPr/>
    </dgm:pt>
    <dgm:pt modelId="{9D1EF395-2233-4CD5-A536-54EF61AF4FFB}" type="pres">
      <dgm:prSet presAssocID="{BA8F5073-EED0-4960-A2DF-BF2DE0FCC63A}" presName="compNode" presStyleCnt="0"/>
      <dgm:spPr/>
    </dgm:pt>
    <dgm:pt modelId="{F874D6E6-E30A-49B5-BD72-16528C841493}" type="pres">
      <dgm:prSet presAssocID="{BA8F5073-EED0-4960-A2DF-BF2DE0FCC63A}" presName="iconBgRect" presStyleLbl="bgShp" presStyleIdx="0" presStyleCnt="5"/>
      <dgm:spPr/>
    </dgm:pt>
    <dgm:pt modelId="{D1D1AEFE-0D4B-4BE0-A812-90EB146A3378}" type="pres">
      <dgm:prSet presAssocID="{BA8F5073-EED0-4960-A2DF-BF2DE0FCC63A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F07AF0F5-A25E-4199-A846-3DA2C6DE5B3A}" type="pres">
      <dgm:prSet presAssocID="{BA8F5073-EED0-4960-A2DF-BF2DE0FCC63A}" presName="spaceRect" presStyleCnt="0"/>
      <dgm:spPr/>
    </dgm:pt>
    <dgm:pt modelId="{AB230D4F-E76E-40C6-B327-C2D08E785556}" type="pres">
      <dgm:prSet presAssocID="{BA8F5073-EED0-4960-A2DF-BF2DE0FCC63A}" presName="textRect" presStyleLbl="revTx" presStyleIdx="0" presStyleCnt="5">
        <dgm:presLayoutVars>
          <dgm:chMax val="1"/>
          <dgm:chPref val="1"/>
        </dgm:presLayoutVars>
      </dgm:prSet>
      <dgm:spPr/>
    </dgm:pt>
    <dgm:pt modelId="{7EC16ADB-543F-44B6-91FE-E4EBE3F0BA10}" type="pres">
      <dgm:prSet presAssocID="{CA1A33C4-F779-4EE8-829C-3BAEA7BF5BCB}" presName="sibTrans" presStyleLbl="sibTrans2D1" presStyleIdx="0" presStyleCnt="0"/>
      <dgm:spPr/>
    </dgm:pt>
    <dgm:pt modelId="{78ADA9A3-8FAF-42C8-8263-E24078C9D65F}" type="pres">
      <dgm:prSet presAssocID="{CA2DDC71-43FE-45BF-B8C4-AA8BB4FC81A1}" presName="compNode" presStyleCnt="0"/>
      <dgm:spPr/>
    </dgm:pt>
    <dgm:pt modelId="{4A0BE932-EB75-4AE0-9645-B5E5D86975AE}" type="pres">
      <dgm:prSet presAssocID="{CA2DDC71-43FE-45BF-B8C4-AA8BB4FC81A1}" presName="iconBgRect" presStyleLbl="bgShp" presStyleIdx="1" presStyleCnt="5"/>
      <dgm:spPr/>
    </dgm:pt>
    <dgm:pt modelId="{88F966B8-E3A2-41D0-BBBA-7DC43975DF4A}" type="pres">
      <dgm:prSet presAssocID="{CA2DDC71-43FE-45BF-B8C4-AA8BB4FC81A1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BE593CB9-1A9D-4035-B370-5C4C727E779B}" type="pres">
      <dgm:prSet presAssocID="{CA2DDC71-43FE-45BF-B8C4-AA8BB4FC81A1}" presName="spaceRect" presStyleCnt="0"/>
      <dgm:spPr/>
    </dgm:pt>
    <dgm:pt modelId="{C9A18C0C-A97C-4A7D-AE30-101C7A0C91DD}" type="pres">
      <dgm:prSet presAssocID="{CA2DDC71-43FE-45BF-B8C4-AA8BB4FC81A1}" presName="textRect" presStyleLbl="revTx" presStyleIdx="1" presStyleCnt="5">
        <dgm:presLayoutVars>
          <dgm:chMax val="1"/>
          <dgm:chPref val="1"/>
        </dgm:presLayoutVars>
      </dgm:prSet>
      <dgm:spPr/>
    </dgm:pt>
    <dgm:pt modelId="{FAC8CE0A-4343-4A4A-B487-4BA4BA9F9217}" type="pres">
      <dgm:prSet presAssocID="{EA157048-3E46-43AB-8F17-7A5DD92FBDC5}" presName="sibTrans" presStyleLbl="sibTrans2D1" presStyleIdx="0" presStyleCnt="0"/>
      <dgm:spPr/>
    </dgm:pt>
    <dgm:pt modelId="{6E0DAEEF-BD8D-4DC9-9FB1-ACC1778EB506}" type="pres">
      <dgm:prSet presAssocID="{C870559E-75A2-49D7-9B87-1E10818236BD}" presName="compNode" presStyleCnt="0"/>
      <dgm:spPr/>
    </dgm:pt>
    <dgm:pt modelId="{63FAF5EF-06BA-45A9-B456-1C5FE0CBE868}" type="pres">
      <dgm:prSet presAssocID="{C870559E-75A2-49D7-9B87-1E10818236BD}" presName="iconBgRect" presStyleLbl="bgShp" presStyleIdx="2" presStyleCnt="5"/>
      <dgm:spPr/>
    </dgm:pt>
    <dgm:pt modelId="{51ADC5BE-AA54-4AC0-95D6-C1FB16CE1A68}" type="pres">
      <dgm:prSet presAssocID="{C870559E-75A2-49D7-9B87-1E10818236BD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72C54B0C-3473-4B08-B32A-892F243283BF}" type="pres">
      <dgm:prSet presAssocID="{C870559E-75A2-49D7-9B87-1E10818236BD}" presName="spaceRect" presStyleCnt="0"/>
      <dgm:spPr/>
    </dgm:pt>
    <dgm:pt modelId="{6BBAD6D4-04A9-4957-9CD8-302074FE36A0}" type="pres">
      <dgm:prSet presAssocID="{C870559E-75A2-49D7-9B87-1E10818236BD}" presName="textRect" presStyleLbl="revTx" presStyleIdx="2" presStyleCnt="5">
        <dgm:presLayoutVars>
          <dgm:chMax val="1"/>
          <dgm:chPref val="1"/>
        </dgm:presLayoutVars>
      </dgm:prSet>
      <dgm:spPr/>
    </dgm:pt>
    <dgm:pt modelId="{32D904DE-5867-4337-B42D-7C120484E155}" type="pres">
      <dgm:prSet presAssocID="{770EAD63-BF56-4176-AD63-74F2838A6E4E}" presName="sibTrans" presStyleLbl="sibTrans2D1" presStyleIdx="0" presStyleCnt="0"/>
      <dgm:spPr/>
    </dgm:pt>
    <dgm:pt modelId="{C163DB66-7E5B-495B-B645-F152FEEDF79C}" type="pres">
      <dgm:prSet presAssocID="{6D736493-6F80-4262-A105-5393DC691501}" presName="compNode" presStyleCnt="0"/>
      <dgm:spPr/>
    </dgm:pt>
    <dgm:pt modelId="{37992311-0854-42C8-BA31-1D8CF6DA6654}" type="pres">
      <dgm:prSet presAssocID="{6D736493-6F80-4262-A105-5393DC691501}" presName="iconBgRect" presStyleLbl="bgShp" presStyleIdx="3" presStyleCnt="5"/>
      <dgm:spPr/>
    </dgm:pt>
    <dgm:pt modelId="{813BD8D2-D67A-4B68-AA6D-EF114E163B9A}" type="pres">
      <dgm:prSet presAssocID="{6D736493-6F80-4262-A105-5393DC691501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76F99AE6-9F8B-40F6-B912-73C7E7915B5D}" type="pres">
      <dgm:prSet presAssocID="{6D736493-6F80-4262-A105-5393DC691501}" presName="spaceRect" presStyleCnt="0"/>
      <dgm:spPr/>
    </dgm:pt>
    <dgm:pt modelId="{E914CEE8-549F-44BE-9E02-EDBD3CDAF0FF}" type="pres">
      <dgm:prSet presAssocID="{6D736493-6F80-4262-A105-5393DC691501}" presName="textRect" presStyleLbl="revTx" presStyleIdx="3" presStyleCnt="5">
        <dgm:presLayoutVars>
          <dgm:chMax val="1"/>
          <dgm:chPref val="1"/>
        </dgm:presLayoutVars>
      </dgm:prSet>
      <dgm:spPr/>
    </dgm:pt>
    <dgm:pt modelId="{544A6D19-5839-463C-A575-26BA37F2099F}" type="pres">
      <dgm:prSet presAssocID="{DFB6F22C-CD95-432F-B6FD-673E35EBA64C}" presName="sibTrans" presStyleLbl="sibTrans2D1" presStyleIdx="0" presStyleCnt="0"/>
      <dgm:spPr/>
    </dgm:pt>
    <dgm:pt modelId="{E4B824B7-D870-4EB3-A1AD-DDD41A7B204D}" type="pres">
      <dgm:prSet presAssocID="{71573FF5-3650-4E81-BAA9-BE29D27DCBE4}" presName="compNode" presStyleCnt="0"/>
      <dgm:spPr/>
    </dgm:pt>
    <dgm:pt modelId="{F670743C-F10C-4914-8869-D06601DEC2F3}" type="pres">
      <dgm:prSet presAssocID="{71573FF5-3650-4E81-BAA9-BE29D27DCBE4}" presName="iconBgRect" presStyleLbl="bgShp" presStyleIdx="4" presStyleCnt="5"/>
      <dgm:spPr/>
    </dgm:pt>
    <dgm:pt modelId="{CE0C013D-FEAA-40F9-9C4B-C64E92F066E4}" type="pres">
      <dgm:prSet presAssocID="{71573FF5-3650-4E81-BAA9-BE29D27DCBE4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D4EE3854-250C-4098-B69A-25200EA43DA8}" type="pres">
      <dgm:prSet presAssocID="{71573FF5-3650-4E81-BAA9-BE29D27DCBE4}" presName="spaceRect" presStyleCnt="0"/>
      <dgm:spPr/>
    </dgm:pt>
    <dgm:pt modelId="{795F6830-3B2F-4E7C-9C5B-44E2E5DBFAA3}" type="pres">
      <dgm:prSet presAssocID="{71573FF5-3650-4E81-BAA9-BE29D27DCBE4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03561501-4991-47F5-9CBC-E29A45518426}" type="presOf" srcId="{EA157048-3E46-43AB-8F17-7A5DD92FBDC5}" destId="{FAC8CE0A-4343-4A4A-B487-4BA4BA9F9217}" srcOrd="0" destOrd="0" presId="urn:microsoft.com/office/officeart/2018/2/layout/IconCircleList"/>
    <dgm:cxn modelId="{E3DA3301-2820-4138-8BB7-56DD3AC281B2}" type="presOf" srcId="{C870559E-75A2-49D7-9B87-1E10818236BD}" destId="{6BBAD6D4-04A9-4957-9CD8-302074FE36A0}" srcOrd="0" destOrd="0" presId="urn:microsoft.com/office/officeart/2018/2/layout/IconCircleList"/>
    <dgm:cxn modelId="{FF886405-FC0B-4A22-988A-657226A37E34}" type="presOf" srcId="{BA8F5073-EED0-4960-A2DF-BF2DE0FCC63A}" destId="{AB230D4F-E76E-40C6-B327-C2D08E785556}" srcOrd="0" destOrd="0" presId="urn:microsoft.com/office/officeart/2018/2/layout/IconCircleList"/>
    <dgm:cxn modelId="{967E361B-4930-4F7C-ABC0-F6DD284ACA18}" srcId="{319C6F7D-2C5E-4A8E-B003-676BA038BF11}" destId="{CA2DDC71-43FE-45BF-B8C4-AA8BB4FC81A1}" srcOrd="1" destOrd="0" parTransId="{C3F767DD-20BB-40A5-920C-389278781F97}" sibTransId="{EA157048-3E46-43AB-8F17-7A5DD92FBDC5}"/>
    <dgm:cxn modelId="{DFDC6761-78E9-4E6F-AEDA-3D701241738C}" srcId="{319C6F7D-2C5E-4A8E-B003-676BA038BF11}" destId="{71573FF5-3650-4E81-BAA9-BE29D27DCBE4}" srcOrd="4" destOrd="0" parTransId="{C6B76FC1-7EE4-4DA7-BEF8-6A19B71B64BF}" sibTransId="{33DA67C1-DD0D-4FF2-8FFE-84684444D3C0}"/>
    <dgm:cxn modelId="{CC4B8962-CF30-4274-A05E-77E2DDD47499}" srcId="{319C6F7D-2C5E-4A8E-B003-676BA038BF11}" destId="{C870559E-75A2-49D7-9B87-1E10818236BD}" srcOrd="2" destOrd="0" parTransId="{90CBADFB-7848-47A0-8100-5D6492745A17}" sibTransId="{770EAD63-BF56-4176-AD63-74F2838A6E4E}"/>
    <dgm:cxn modelId="{97998249-6D29-4B8E-BE96-3DBA0DBC00A5}" type="presOf" srcId="{CA1A33C4-F779-4EE8-829C-3BAEA7BF5BCB}" destId="{7EC16ADB-543F-44B6-91FE-E4EBE3F0BA10}" srcOrd="0" destOrd="0" presId="urn:microsoft.com/office/officeart/2018/2/layout/IconCircleList"/>
    <dgm:cxn modelId="{2F34DF82-E89A-471B-90F2-B664627A94BC}" type="presOf" srcId="{DFB6F22C-CD95-432F-B6FD-673E35EBA64C}" destId="{544A6D19-5839-463C-A575-26BA37F2099F}" srcOrd="0" destOrd="0" presId="urn:microsoft.com/office/officeart/2018/2/layout/IconCircleList"/>
    <dgm:cxn modelId="{2213F385-9F3A-46C6-952C-3E65EC969ACE}" type="presOf" srcId="{CA2DDC71-43FE-45BF-B8C4-AA8BB4FC81A1}" destId="{C9A18C0C-A97C-4A7D-AE30-101C7A0C91DD}" srcOrd="0" destOrd="0" presId="urn:microsoft.com/office/officeart/2018/2/layout/IconCircleList"/>
    <dgm:cxn modelId="{AA5C3988-ED51-4E99-85B6-A6902D2E0051}" type="presOf" srcId="{770EAD63-BF56-4176-AD63-74F2838A6E4E}" destId="{32D904DE-5867-4337-B42D-7C120484E155}" srcOrd="0" destOrd="0" presId="urn:microsoft.com/office/officeart/2018/2/layout/IconCircleList"/>
    <dgm:cxn modelId="{9BDAF489-B033-43D8-B754-A8A59DB66F29}" srcId="{319C6F7D-2C5E-4A8E-B003-676BA038BF11}" destId="{BA8F5073-EED0-4960-A2DF-BF2DE0FCC63A}" srcOrd="0" destOrd="0" parTransId="{82911A93-E9C4-446E-9254-4DAE4ED5C94C}" sibTransId="{CA1A33C4-F779-4EE8-829C-3BAEA7BF5BCB}"/>
    <dgm:cxn modelId="{9D3FF8AA-D839-4CD9-83F5-70A3F7E15B08}" type="presOf" srcId="{71573FF5-3650-4E81-BAA9-BE29D27DCBE4}" destId="{795F6830-3B2F-4E7C-9C5B-44E2E5DBFAA3}" srcOrd="0" destOrd="0" presId="urn:microsoft.com/office/officeart/2018/2/layout/IconCircleList"/>
    <dgm:cxn modelId="{122149B3-CBFD-4BB6-8944-308B84EE95E1}" type="presOf" srcId="{6D736493-6F80-4262-A105-5393DC691501}" destId="{E914CEE8-549F-44BE-9E02-EDBD3CDAF0FF}" srcOrd="0" destOrd="0" presId="urn:microsoft.com/office/officeart/2018/2/layout/IconCircleList"/>
    <dgm:cxn modelId="{291F56BD-B509-45DA-8154-C36E18615555}" srcId="{319C6F7D-2C5E-4A8E-B003-676BA038BF11}" destId="{6D736493-6F80-4262-A105-5393DC691501}" srcOrd="3" destOrd="0" parTransId="{E0CA32CE-3E53-4710-AE16-1809860516E7}" sibTransId="{DFB6F22C-CD95-432F-B6FD-673E35EBA64C}"/>
    <dgm:cxn modelId="{5B4D45F9-755E-420D-A18D-9F49A4DF88E6}" type="presOf" srcId="{319C6F7D-2C5E-4A8E-B003-676BA038BF11}" destId="{A4E32EED-179A-4517-B0A8-481B6D2EC4F7}" srcOrd="0" destOrd="0" presId="urn:microsoft.com/office/officeart/2018/2/layout/IconCircleList"/>
    <dgm:cxn modelId="{02B25614-FF69-4425-BC13-3072A7A4457D}" type="presParOf" srcId="{A4E32EED-179A-4517-B0A8-481B6D2EC4F7}" destId="{A669A874-37E4-4ADD-9553-CB3EAE7A67B2}" srcOrd="0" destOrd="0" presId="urn:microsoft.com/office/officeart/2018/2/layout/IconCircleList"/>
    <dgm:cxn modelId="{45AA2ADC-E963-4AF9-821C-9101D1BD9C9E}" type="presParOf" srcId="{A669A874-37E4-4ADD-9553-CB3EAE7A67B2}" destId="{9D1EF395-2233-4CD5-A536-54EF61AF4FFB}" srcOrd="0" destOrd="0" presId="urn:microsoft.com/office/officeart/2018/2/layout/IconCircleList"/>
    <dgm:cxn modelId="{70932364-07E4-432C-B9CE-E4E0A3C3CE87}" type="presParOf" srcId="{9D1EF395-2233-4CD5-A536-54EF61AF4FFB}" destId="{F874D6E6-E30A-49B5-BD72-16528C841493}" srcOrd="0" destOrd="0" presId="urn:microsoft.com/office/officeart/2018/2/layout/IconCircleList"/>
    <dgm:cxn modelId="{09EA21FC-1389-4793-8747-52AABD8AA6C8}" type="presParOf" srcId="{9D1EF395-2233-4CD5-A536-54EF61AF4FFB}" destId="{D1D1AEFE-0D4B-4BE0-A812-90EB146A3378}" srcOrd="1" destOrd="0" presId="urn:microsoft.com/office/officeart/2018/2/layout/IconCircleList"/>
    <dgm:cxn modelId="{D3A3599A-E050-470E-A5C7-D12DE15CB643}" type="presParOf" srcId="{9D1EF395-2233-4CD5-A536-54EF61AF4FFB}" destId="{F07AF0F5-A25E-4199-A846-3DA2C6DE5B3A}" srcOrd="2" destOrd="0" presId="urn:microsoft.com/office/officeart/2018/2/layout/IconCircleList"/>
    <dgm:cxn modelId="{0171F836-14E8-4619-B3D0-74595C223DF7}" type="presParOf" srcId="{9D1EF395-2233-4CD5-A536-54EF61AF4FFB}" destId="{AB230D4F-E76E-40C6-B327-C2D08E785556}" srcOrd="3" destOrd="0" presId="urn:microsoft.com/office/officeart/2018/2/layout/IconCircleList"/>
    <dgm:cxn modelId="{0E67BB57-25CF-4AAB-AC3D-994C07560393}" type="presParOf" srcId="{A669A874-37E4-4ADD-9553-CB3EAE7A67B2}" destId="{7EC16ADB-543F-44B6-91FE-E4EBE3F0BA10}" srcOrd="1" destOrd="0" presId="urn:microsoft.com/office/officeart/2018/2/layout/IconCircleList"/>
    <dgm:cxn modelId="{78E30B94-1FC5-4ADC-B968-EBDF1B9A80A2}" type="presParOf" srcId="{A669A874-37E4-4ADD-9553-CB3EAE7A67B2}" destId="{78ADA9A3-8FAF-42C8-8263-E24078C9D65F}" srcOrd="2" destOrd="0" presId="urn:microsoft.com/office/officeart/2018/2/layout/IconCircleList"/>
    <dgm:cxn modelId="{DDE6C385-3F42-469A-A0E3-2B45DCC72A7C}" type="presParOf" srcId="{78ADA9A3-8FAF-42C8-8263-E24078C9D65F}" destId="{4A0BE932-EB75-4AE0-9645-B5E5D86975AE}" srcOrd="0" destOrd="0" presId="urn:microsoft.com/office/officeart/2018/2/layout/IconCircleList"/>
    <dgm:cxn modelId="{2A93391E-C0EC-42A8-A5F0-0CEF4D0D1C4C}" type="presParOf" srcId="{78ADA9A3-8FAF-42C8-8263-E24078C9D65F}" destId="{88F966B8-E3A2-41D0-BBBA-7DC43975DF4A}" srcOrd="1" destOrd="0" presId="urn:microsoft.com/office/officeart/2018/2/layout/IconCircleList"/>
    <dgm:cxn modelId="{AAF15F84-E0FE-4A9A-925C-1828B18A084A}" type="presParOf" srcId="{78ADA9A3-8FAF-42C8-8263-E24078C9D65F}" destId="{BE593CB9-1A9D-4035-B370-5C4C727E779B}" srcOrd="2" destOrd="0" presId="urn:microsoft.com/office/officeart/2018/2/layout/IconCircleList"/>
    <dgm:cxn modelId="{B31D7C90-D03B-47D9-AE58-6E380AF4A514}" type="presParOf" srcId="{78ADA9A3-8FAF-42C8-8263-E24078C9D65F}" destId="{C9A18C0C-A97C-4A7D-AE30-101C7A0C91DD}" srcOrd="3" destOrd="0" presId="urn:microsoft.com/office/officeart/2018/2/layout/IconCircleList"/>
    <dgm:cxn modelId="{900CB956-81ED-47F7-BD59-A013705FE22A}" type="presParOf" srcId="{A669A874-37E4-4ADD-9553-CB3EAE7A67B2}" destId="{FAC8CE0A-4343-4A4A-B487-4BA4BA9F9217}" srcOrd="3" destOrd="0" presId="urn:microsoft.com/office/officeart/2018/2/layout/IconCircleList"/>
    <dgm:cxn modelId="{7B75D2C2-ED83-4208-AA60-5FAA936550E3}" type="presParOf" srcId="{A669A874-37E4-4ADD-9553-CB3EAE7A67B2}" destId="{6E0DAEEF-BD8D-4DC9-9FB1-ACC1778EB506}" srcOrd="4" destOrd="0" presId="urn:microsoft.com/office/officeart/2018/2/layout/IconCircleList"/>
    <dgm:cxn modelId="{D4FA6A8E-A5D4-4F80-B943-D86280443904}" type="presParOf" srcId="{6E0DAEEF-BD8D-4DC9-9FB1-ACC1778EB506}" destId="{63FAF5EF-06BA-45A9-B456-1C5FE0CBE868}" srcOrd="0" destOrd="0" presId="urn:microsoft.com/office/officeart/2018/2/layout/IconCircleList"/>
    <dgm:cxn modelId="{52BFACD1-69FC-44CE-974B-19910213BE34}" type="presParOf" srcId="{6E0DAEEF-BD8D-4DC9-9FB1-ACC1778EB506}" destId="{51ADC5BE-AA54-4AC0-95D6-C1FB16CE1A68}" srcOrd="1" destOrd="0" presId="urn:microsoft.com/office/officeart/2018/2/layout/IconCircleList"/>
    <dgm:cxn modelId="{3504764A-B6D5-4B38-A353-F0627D7E79DB}" type="presParOf" srcId="{6E0DAEEF-BD8D-4DC9-9FB1-ACC1778EB506}" destId="{72C54B0C-3473-4B08-B32A-892F243283BF}" srcOrd="2" destOrd="0" presId="urn:microsoft.com/office/officeart/2018/2/layout/IconCircleList"/>
    <dgm:cxn modelId="{C82F5D36-D844-44D6-BB30-A89E99039FEF}" type="presParOf" srcId="{6E0DAEEF-BD8D-4DC9-9FB1-ACC1778EB506}" destId="{6BBAD6D4-04A9-4957-9CD8-302074FE36A0}" srcOrd="3" destOrd="0" presId="urn:microsoft.com/office/officeart/2018/2/layout/IconCircleList"/>
    <dgm:cxn modelId="{F7E8DA0D-F626-443C-9EC6-2D529ACB7757}" type="presParOf" srcId="{A669A874-37E4-4ADD-9553-CB3EAE7A67B2}" destId="{32D904DE-5867-4337-B42D-7C120484E155}" srcOrd="5" destOrd="0" presId="urn:microsoft.com/office/officeart/2018/2/layout/IconCircleList"/>
    <dgm:cxn modelId="{F13A560D-AB92-451D-BB13-F91F04F10F89}" type="presParOf" srcId="{A669A874-37E4-4ADD-9553-CB3EAE7A67B2}" destId="{C163DB66-7E5B-495B-B645-F152FEEDF79C}" srcOrd="6" destOrd="0" presId="urn:microsoft.com/office/officeart/2018/2/layout/IconCircleList"/>
    <dgm:cxn modelId="{6F4490F9-1F5F-4C80-B69E-EA79BB2862E1}" type="presParOf" srcId="{C163DB66-7E5B-495B-B645-F152FEEDF79C}" destId="{37992311-0854-42C8-BA31-1D8CF6DA6654}" srcOrd="0" destOrd="0" presId="urn:microsoft.com/office/officeart/2018/2/layout/IconCircleList"/>
    <dgm:cxn modelId="{AB0255B9-05D0-4347-8008-33DF711FB29E}" type="presParOf" srcId="{C163DB66-7E5B-495B-B645-F152FEEDF79C}" destId="{813BD8D2-D67A-4B68-AA6D-EF114E163B9A}" srcOrd="1" destOrd="0" presId="urn:microsoft.com/office/officeart/2018/2/layout/IconCircleList"/>
    <dgm:cxn modelId="{34E9F6F1-4C1A-4E2C-B9C5-A4EF72B09EA3}" type="presParOf" srcId="{C163DB66-7E5B-495B-B645-F152FEEDF79C}" destId="{76F99AE6-9F8B-40F6-B912-73C7E7915B5D}" srcOrd="2" destOrd="0" presId="urn:microsoft.com/office/officeart/2018/2/layout/IconCircleList"/>
    <dgm:cxn modelId="{1DFA883A-ACC3-4A5D-8AE9-3A8F740DE582}" type="presParOf" srcId="{C163DB66-7E5B-495B-B645-F152FEEDF79C}" destId="{E914CEE8-549F-44BE-9E02-EDBD3CDAF0FF}" srcOrd="3" destOrd="0" presId="urn:microsoft.com/office/officeart/2018/2/layout/IconCircleList"/>
    <dgm:cxn modelId="{DECBC0D7-4C66-4759-A772-C95961F0EB71}" type="presParOf" srcId="{A669A874-37E4-4ADD-9553-CB3EAE7A67B2}" destId="{544A6D19-5839-463C-A575-26BA37F2099F}" srcOrd="7" destOrd="0" presId="urn:microsoft.com/office/officeart/2018/2/layout/IconCircleList"/>
    <dgm:cxn modelId="{11E084F2-4571-484B-A24B-B19B0CEDBC49}" type="presParOf" srcId="{A669A874-37E4-4ADD-9553-CB3EAE7A67B2}" destId="{E4B824B7-D870-4EB3-A1AD-DDD41A7B204D}" srcOrd="8" destOrd="0" presId="urn:microsoft.com/office/officeart/2018/2/layout/IconCircleList"/>
    <dgm:cxn modelId="{A8E1C92E-BCC6-4C77-9740-D3C28DC427ED}" type="presParOf" srcId="{E4B824B7-D870-4EB3-A1AD-DDD41A7B204D}" destId="{F670743C-F10C-4914-8869-D06601DEC2F3}" srcOrd="0" destOrd="0" presId="urn:microsoft.com/office/officeart/2018/2/layout/IconCircleList"/>
    <dgm:cxn modelId="{18CA867B-D972-4CA9-BFD3-80BEE38BBCAE}" type="presParOf" srcId="{E4B824B7-D870-4EB3-A1AD-DDD41A7B204D}" destId="{CE0C013D-FEAA-40F9-9C4B-C64E92F066E4}" srcOrd="1" destOrd="0" presId="urn:microsoft.com/office/officeart/2018/2/layout/IconCircleList"/>
    <dgm:cxn modelId="{434EC447-9779-4E79-A0D4-B69423A2A1B3}" type="presParOf" srcId="{E4B824B7-D870-4EB3-A1AD-DDD41A7B204D}" destId="{D4EE3854-250C-4098-B69A-25200EA43DA8}" srcOrd="2" destOrd="0" presId="urn:microsoft.com/office/officeart/2018/2/layout/IconCircleList"/>
    <dgm:cxn modelId="{BCBCC786-9DBD-45C6-ABB5-1176CC0679C1}" type="presParOf" srcId="{E4B824B7-D870-4EB3-A1AD-DDD41A7B204D}" destId="{795F6830-3B2F-4E7C-9C5B-44E2E5DBFAA3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559B66-2F6F-4194-AFDD-8AAE9052E2C2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A7AEF27C-2F46-4BB2-91B2-4E959BD11D85}">
      <dgm:prSet/>
      <dgm:spPr/>
      <dgm:t>
        <a:bodyPr/>
        <a:lstStyle/>
        <a:p>
          <a:r>
            <a:rPr lang="en-US"/>
            <a:t>Have a System that meets your needs.</a:t>
          </a:r>
        </a:p>
      </dgm:t>
    </dgm:pt>
    <dgm:pt modelId="{7E2289F2-C7AB-4C21-ACCB-C3226465620C}" type="parTrans" cxnId="{BCD127D0-F2F3-4FEA-A0B1-6ED22C70A679}">
      <dgm:prSet/>
      <dgm:spPr/>
      <dgm:t>
        <a:bodyPr/>
        <a:lstStyle/>
        <a:p>
          <a:endParaRPr lang="en-US"/>
        </a:p>
      </dgm:t>
    </dgm:pt>
    <dgm:pt modelId="{1B3C5238-4570-4E5B-B6AE-BE8E6F2EE867}" type="sibTrans" cxnId="{BCD127D0-F2F3-4FEA-A0B1-6ED22C70A679}">
      <dgm:prSet/>
      <dgm:spPr/>
      <dgm:t>
        <a:bodyPr/>
        <a:lstStyle/>
        <a:p>
          <a:endParaRPr lang="en-US"/>
        </a:p>
      </dgm:t>
    </dgm:pt>
    <dgm:pt modelId="{30606B6D-DFBF-4498-9E38-1C38685C8B10}">
      <dgm:prSet/>
      <dgm:spPr/>
      <dgm:t>
        <a:bodyPr/>
        <a:lstStyle/>
        <a:p>
          <a:r>
            <a:rPr lang="en-US"/>
            <a:t>Look at the data to manage the team.</a:t>
          </a:r>
        </a:p>
      </dgm:t>
    </dgm:pt>
    <dgm:pt modelId="{3C049BA3-0377-4A46-BECC-BC5DEF5A21B8}" type="parTrans" cxnId="{A292E577-0CEB-499A-8CB7-877A1DA6EBD4}">
      <dgm:prSet/>
      <dgm:spPr/>
      <dgm:t>
        <a:bodyPr/>
        <a:lstStyle/>
        <a:p>
          <a:endParaRPr lang="en-US"/>
        </a:p>
      </dgm:t>
    </dgm:pt>
    <dgm:pt modelId="{2100A64B-219D-4CEF-88BF-EEDBE1B284C9}" type="sibTrans" cxnId="{A292E577-0CEB-499A-8CB7-877A1DA6EBD4}">
      <dgm:prSet/>
      <dgm:spPr/>
      <dgm:t>
        <a:bodyPr/>
        <a:lstStyle/>
        <a:p>
          <a:endParaRPr lang="en-US"/>
        </a:p>
      </dgm:t>
    </dgm:pt>
    <dgm:pt modelId="{A8499DFB-1357-4C7D-984D-34003E0271D1}">
      <dgm:prSet/>
      <dgm:spPr/>
      <dgm:t>
        <a:bodyPr/>
        <a:lstStyle/>
        <a:p>
          <a:r>
            <a:rPr lang="en-US"/>
            <a:t>Keep everyone on the same page.</a:t>
          </a:r>
        </a:p>
      </dgm:t>
    </dgm:pt>
    <dgm:pt modelId="{0324A4B9-2094-439B-9029-6ACA9FDC4B79}" type="parTrans" cxnId="{32520368-7CD2-4A32-A625-00AFDED6A074}">
      <dgm:prSet/>
      <dgm:spPr/>
      <dgm:t>
        <a:bodyPr/>
        <a:lstStyle/>
        <a:p>
          <a:endParaRPr lang="en-US"/>
        </a:p>
      </dgm:t>
    </dgm:pt>
    <dgm:pt modelId="{18BD2806-70EB-4816-8B3A-9544885FA280}" type="sibTrans" cxnId="{32520368-7CD2-4A32-A625-00AFDED6A074}">
      <dgm:prSet/>
      <dgm:spPr/>
      <dgm:t>
        <a:bodyPr/>
        <a:lstStyle/>
        <a:p>
          <a:endParaRPr lang="en-US"/>
        </a:p>
      </dgm:t>
    </dgm:pt>
    <dgm:pt modelId="{D5B941C4-AA8D-4D6D-9DB0-C3864A24BC0C}">
      <dgm:prSet/>
      <dgm:spPr/>
      <dgm:t>
        <a:bodyPr/>
        <a:lstStyle/>
        <a:p>
          <a:r>
            <a:rPr lang="en-US"/>
            <a:t>Keeps company scalable. </a:t>
          </a:r>
        </a:p>
      </dgm:t>
    </dgm:pt>
    <dgm:pt modelId="{C1B16BC8-D422-4CCD-B842-66B44EDB2CC4}" type="parTrans" cxnId="{4CDFA442-E8A7-4C65-B901-FB0557909B2D}">
      <dgm:prSet/>
      <dgm:spPr/>
      <dgm:t>
        <a:bodyPr/>
        <a:lstStyle/>
        <a:p>
          <a:endParaRPr lang="en-US"/>
        </a:p>
      </dgm:t>
    </dgm:pt>
    <dgm:pt modelId="{6E7E2842-7717-4737-940F-F99830B4F014}" type="sibTrans" cxnId="{4CDFA442-E8A7-4C65-B901-FB0557909B2D}">
      <dgm:prSet/>
      <dgm:spPr/>
      <dgm:t>
        <a:bodyPr/>
        <a:lstStyle/>
        <a:p>
          <a:endParaRPr lang="en-US"/>
        </a:p>
      </dgm:t>
    </dgm:pt>
    <dgm:pt modelId="{58D59DEE-92AD-4F07-9933-5F4E7BB47707}">
      <dgm:prSet/>
      <dgm:spPr/>
      <dgm:t>
        <a:bodyPr/>
        <a:lstStyle/>
        <a:p>
          <a:r>
            <a:rPr lang="en-US"/>
            <a:t>Information is mobile.</a:t>
          </a:r>
        </a:p>
      </dgm:t>
    </dgm:pt>
    <dgm:pt modelId="{F980F942-C303-432C-88DE-828103C0828B}" type="parTrans" cxnId="{211178B2-C8C2-4352-A65B-7C9BDAA3BC84}">
      <dgm:prSet/>
      <dgm:spPr/>
      <dgm:t>
        <a:bodyPr/>
        <a:lstStyle/>
        <a:p>
          <a:endParaRPr lang="en-US"/>
        </a:p>
      </dgm:t>
    </dgm:pt>
    <dgm:pt modelId="{F91AD46E-24BF-4711-B960-E1DBD932BF03}" type="sibTrans" cxnId="{211178B2-C8C2-4352-A65B-7C9BDAA3BC84}">
      <dgm:prSet/>
      <dgm:spPr/>
      <dgm:t>
        <a:bodyPr/>
        <a:lstStyle/>
        <a:p>
          <a:endParaRPr lang="en-US"/>
        </a:p>
      </dgm:t>
    </dgm:pt>
    <dgm:pt modelId="{B7968CBE-B5B1-4A5A-9A04-4CD007F26A54}" type="pres">
      <dgm:prSet presAssocID="{A0559B66-2F6F-4194-AFDD-8AAE9052E2C2}" presName="root" presStyleCnt="0">
        <dgm:presLayoutVars>
          <dgm:dir/>
          <dgm:resizeHandles val="exact"/>
        </dgm:presLayoutVars>
      </dgm:prSet>
      <dgm:spPr/>
    </dgm:pt>
    <dgm:pt modelId="{5A527ED5-B85F-43DB-9AA2-BBB4E0B0246C}" type="pres">
      <dgm:prSet presAssocID="{A7AEF27C-2F46-4BB2-91B2-4E959BD11D85}" presName="compNode" presStyleCnt="0"/>
      <dgm:spPr/>
    </dgm:pt>
    <dgm:pt modelId="{596C2BB9-DAED-45CA-A523-B64F2F15F420}" type="pres">
      <dgm:prSet presAssocID="{A7AEF27C-2F46-4BB2-91B2-4E959BD11D85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rver"/>
        </a:ext>
      </dgm:extLst>
    </dgm:pt>
    <dgm:pt modelId="{0D63680B-C414-4F38-9AE8-B901EA2032C6}" type="pres">
      <dgm:prSet presAssocID="{A7AEF27C-2F46-4BB2-91B2-4E959BD11D85}" presName="spaceRect" presStyleCnt="0"/>
      <dgm:spPr/>
    </dgm:pt>
    <dgm:pt modelId="{66F3A9B1-74F4-4F3A-9839-48C37BCA55B4}" type="pres">
      <dgm:prSet presAssocID="{A7AEF27C-2F46-4BB2-91B2-4E959BD11D85}" presName="textRect" presStyleLbl="revTx" presStyleIdx="0" presStyleCnt="5">
        <dgm:presLayoutVars>
          <dgm:chMax val="1"/>
          <dgm:chPref val="1"/>
        </dgm:presLayoutVars>
      </dgm:prSet>
      <dgm:spPr/>
    </dgm:pt>
    <dgm:pt modelId="{442A0AB6-5C8C-45F3-B555-14DB1BDAD2F8}" type="pres">
      <dgm:prSet presAssocID="{1B3C5238-4570-4E5B-B6AE-BE8E6F2EE867}" presName="sibTrans" presStyleCnt="0"/>
      <dgm:spPr/>
    </dgm:pt>
    <dgm:pt modelId="{E0B0284A-FD2B-4ADB-8468-810D1A9F74B9}" type="pres">
      <dgm:prSet presAssocID="{30606B6D-DFBF-4498-9E38-1C38685C8B10}" presName="compNode" presStyleCnt="0"/>
      <dgm:spPr/>
    </dgm:pt>
    <dgm:pt modelId="{9DB95EFE-DC85-4007-ABA7-7BFF87856335}" type="pres">
      <dgm:prSet presAssocID="{30606B6D-DFBF-4498-9E38-1C38685C8B10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tistics"/>
        </a:ext>
      </dgm:extLst>
    </dgm:pt>
    <dgm:pt modelId="{0BFD8192-D073-45BA-BAC6-324630B05B47}" type="pres">
      <dgm:prSet presAssocID="{30606B6D-DFBF-4498-9E38-1C38685C8B10}" presName="spaceRect" presStyleCnt="0"/>
      <dgm:spPr/>
    </dgm:pt>
    <dgm:pt modelId="{5C205C57-3B0D-4473-902D-70AC40C048AC}" type="pres">
      <dgm:prSet presAssocID="{30606B6D-DFBF-4498-9E38-1C38685C8B10}" presName="textRect" presStyleLbl="revTx" presStyleIdx="1" presStyleCnt="5">
        <dgm:presLayoutVars>
          <dgm:chMax val="1"/>
          <dgm:chPref val="1"/>
        </dgm:presLayoutVars>
      </dgm:prSet>
      <dgm:spPr/>
    </dgm:pt>
    <dgm:pt modelId="{7B5E97AE-AB13-46CE-93C8-3FE3C0F15308}" type="pres">
      <dgm:prSet presAssocID="{2100A64B-219D-4CEF-88BF-EEDBE1B284C9}" presName="sibTrans" presStyleCnt="0"/>
      <dgm:spPr/>
    </dgm:pt>
    <dgm:pt modelId="{23898904-49B8-4CA7-B661-0A97507D196D}" type="pres">
      <dgm:prSet presAssocID="{A8499DFB-1357-4C7D-984D-34003E0271D1}" presName="compNode" presStyleCnt="0"/>
      <dgm:spPr/>
    </dgm:pt>
    <dgm:pt modelId="{D4890151-607B-4326-B6CB-4FDE71ED6700}" type="pres">
      <dgm:prSet presAssocID="{A8499DFB-1357-4C7D-984D-34003E0271D1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per"/>
        </a:ext>
      </dgm:extLst>
    </dgm:pt>
    <dgm:pt modelId="{5237A634-FA2B-483B-BD35-F93E970E98F5}" type="pres">
      <dgm:prSet presAssocID="{A8499DFB-1357-4C7D-984D-34003E0271D1}" presName="spaceRect" presStyleCnt="0"/>
      <dgm:spPr/>
    </dgm:pt>
    <dgm:pt modelId="{66409AA1-20EE-4C1F-9290-A5A72956565F}" type="pres">
      <dgm:prSet presAssocID="{A8499DFB-1357-4C7D-984D-34003E0271D1}" presName="textRect" presStyleLbl="revTx" presStyleIdx="2" presStyleCnt="5">
        <dgm:presLayoutVars>
          <dgm:chMax val="1"/>
          <dgm:chPref val="1"/>
        </dgm:presLayoutVars>
      </dgm:prSet>
      <dgm:spPr/>
    </dgm:pt>
    <dgm:pt modelId="{C9FDCF71-DDA8-458B-A7D5-FB6D95524929}" type="pres">
      <dgm:prSet presAssocID="{18BD2806-70EB-4816-8B3A-9544885FA280}" presName="sibTrans" presStyleCnt="0"/>
      <dgm:spPr/>
    </dgm:pt>
    <dgm:pt modelId="{A39AE0C6-3245-4F6A-AB43-1A0058BB921A}" type="pres">
      <dgm:prSet presAssocID="{D5B941C4-AA8D-4D6D-9DB0-C3864A24BC0C}" presName="compNode" presStyleCnt="0"/>
      <dgm:spPr/>
    </dgm:pt>
    <dgm:pt modelId="{5E5E59BD-8EF9-4ED8-98AB-590E922D8BB6}" type="pres">
      <dgm:prSet presAssocID="{D5B941C4-AA8D-4D6D-9DB0-C3864A24BC0C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ummingBird"/>
        </a:ext>
      </dgm:extLst>
    </dgm:pt>
    <dgm:pt modelId="{EA0E493F-4FC2-45FF-848C-689EBE9228CD}" type="pres">
      <dgm:prSet presAssocID="{D5B941C4-AA8D-4D6D-9DB0-C3864A24BC0C}" presName="spaceRect" presStyleCnt="0"/>
      <dgm:spPr/>
    </dgm:pt>
    <dgm:pt modelId="{AAB4E8ED-9C48-477F-AE44-1EC59D8136DD}" type="pres">
      <dgm:prSet presAssocID="{D5B941C4-AA8D-4D6D-9DB0-C3864A24BC0C}" presName="textRect" presStyleLbl="revTx" presStyleIdx="3" presStyleCnt="5">
        <dgm:presLayoutVars>
          <dgm:chMax val="1"/>
          <dgm:chPref val="1"/>
        </dgm:presLayoutVars>
      </dgm:prSet>
      <dgm:spPr/>
    </dgm:pt>
    <dgm:pt modelId="{798A4F15-C793-47F6-ACCB-F4529663BA52}" type="pres">
      <dgm:prSet presAssocID="{6E7E2842-7717-4737-940F-F99830B4F014}" presName="sibTrans" presStyleCnt="0"/>
      <dgm:spPr/>
    </dgm:pt>
    <dgm:pt modelId="{5F5CE340-B396-458A-AB9E-6C2342D70887}" type="pres">
      <dgm:prSet presAssocID="{58D59DEE-92AD-4F07-9933-5F4E7BB47707}" presName="compNode" presStyleCnt="0"/>
      <dgm:spPr/>
    </dgm:pt>
    <dgm:pt modelId="{045E2967-30DB-4870-A745-D0ADE24D54AF}" type="pres">
      <dgm:prSet presAssocID="{58D59DEE-92AD-4F07-9933-5F4E7BB47707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art Phone"/>
        </a:ext>
      </dgm:extLst>
    </dgm:pt>
    <dgm:pt modelId="{23106A8D-9D43-47B0-B43A-4567C61D5287}" type="pres">
      <dgm:prSet presAssocID="{58D59DEE-92AD-4F07-9933-5F4E7BB47707}" presName="spaceRect" presStyleCnt="0"/>
      <dgm:spPr/>
    </dgm:pt>
    <dgm:pt modelId="{109AFF14-425A-4690-BC0C-CE0E01D02C54}" type="pres">
      <dgm:prSet presAssocID="{58D59DEE-92AD-4F07-9933-5F4E7BB47707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4CDFA442-E8A7-4C65-B901-FB0557909B2D}" srcId="{A0559B66-2F6F-4194-AFDD-8AAE9052E2C2}" destId="{D5B941C4-AA8D-4D6D-9DB0-C3864A24BC0C}" srcOrd="3" destOrd="0" parTransId="{C1B16BC8-D422-4CCD-B842-66B44EDB2CC4}" sibTransId="{6E7E2842-7717-4737-940F-F99830B4F014}"/>
    <dgm:cxn modelId="{0BE96163-38C4-4C2C-8B40-FF87E9439057}" type="presOf" srcId="{A7AEF27C-2F46-4BB2-91B2-4E959BD11D85}" destId="{66F3A9B1-74F4-4F3A-9839-48C37BCA55B4}" srcOrd="0" destOrd="0" presId="urn:microsoft.com/office/officeart/2018/2/layout/IconLabelList"/>
    <dgm:cxn modelId="{32520368-7CD2-4A32-A625-00AFDED6A074}" srcId="{A0559B66-2F6F-4194-AFDD-8AAE9052E2C2}" destId="{A8499DFB-1357-4C7D-984D-34003E0271D1}" srcOrd="2" destOrd="0" parTransId="{0324A4B9-2094-439B-9029-6ACA9FDC4B79}" sibTransId="{18BD2806-70EB-4816-8B3A-9544885FA280}"/>
    <dgm:cxn modelId="{A292E577-0CEB-499A-8CB7-877A1DA6EBD4}" srcId="{A0559B66-2F6F-4194-AFDD-8AAE9052E2C2}" destId="{30606B6D-DFBF-4498-9E38-1C38685C8B10}" srcOrd="1" destOrd="0" parTransId="{3C049BA3-0377-4A46-BECC-BC5DEF5A21B8}" sibTransId="{2100A64B-219D-4CEF-88BF-EEDBE1B284C9}"/>
    <dgm:cxn modelId="{569F4D80-C191-44BC-839E-289EDADD1602}" type="presOf" srcId="{58D59DEE-92AD-4F07-9933-5F4E7BB47707}" destId="{109AFF14-425A-4690-BC0C-CE0E01D02C54}" srcOrd="0" destOrd="0" presId="urn:microsoft.com/office/officeart/2018/2/layout/IconLabelList"/>
    <dgm:cxn modelId="{77FC2EA3-2C3B-467D-8637-9E891A901A09}" type="presOf" srcId="{30606B6D-DFBF-4498-9E38-1C38685C8B10}" destId="{5C205C57-3B0D-4473-902D-70AC40C048AC}" srcOrd="0" destOrd="0" presId="urn:microsoft.com/office/officeart/2018/2/layout/IconLabelList"/>
    <dgm:cxn modelId="{E748B1AD-0D2C-4E28-A14D-7A1DCEA6CCAA}" type="presOf" srcId="{A8499DFB-1357-4C7D-984D-34003E0271D1}" destId="{66409AA1-20EE-4C1F-9290-A5A72956565F}" srcOrd="0" destOrd="0" presId="urn:microsoft.com/office/officeart/2018/2/layout/IconLabelList"/>
    <dgm:cxn modelId="{211178B2-C8C2-4352-A65B-7C9BDAA3BC84}" srcId="{A0559B66-2F6F-4194-AFDD-8AAE9052E2C2}" destId="{58D59DEE-92AD-4F07-9933-5F4E7BB47707}" srcOrd="4" destOrd="0" parTransId="{F980F942-C303-432C-88DE-828103C0828B}" sibTransId="{F91AD46E-24BF-4711-B960-E1DBD932BF03}"/>
    <dgm:cxn modelId="{C79D72C5-0D16-4E60-814C-1661BF8541A4}" type="presOf" srcId="{A0559B66-2F6F-4194-AFDD-8AAE9052E2C2}" destId="{B7968CBE-B5B1-4A5A-9A04-4CD007F26A54}" srcOrd="0" destOrd="0" presId="urn:microsoft.com/office/officeart/2018/2/layout/IconLabelList"/>
    <dgm:cxn modelId="{BCD127D0-F2F3-4FEA-A0B1-6ED22C70A679}" srcId="{A0559B66-2F6F-4194-AFDD-8AAE9052E2C2}" destId="{A7AEF27C-2F46-4BB2-91B2-4E959BD11D85}" srcOrd="0" destOrd="0" parTransId="{7E2289F2-C7AB-4C21-ACCB-C3226465620C}" sibTransId="{1B3C5238-4570-4E5B-B6AE-BE8E6F2EE867}"/>
    <dgm:cxn modelId="{38BD55E4-C2C3-4FFF-815E-DCDD00E4188E}" type="presOf" srcId="{D5B941C4-AA8D-4D6D-9DB0-C3864A24BC0C}" destId="{AAB4E8ED-9C48-477F-AE44-1EC59D8136DD}" srcOrd="0" destOrd="0" presId="urn:microsoft.com/office/officeart/2018/2/layout/IconLabelList"/>
    <dgm:cxn modelId="{654F6324-22DF-4B42-B32B-0642E167CA94}" type="presParOf" srcId="{B7968CBE-B5B1-4A5A-9A04-4CD007F26A54}" destId="{5A527ED5-B85F-43DB-9AA2-BBB4E0B0246C}" srcOrd="0" destOrd="0" presId="urn:microsoft.com/office/officeart/2018/2/layout/IconLabelList"/>
    <dgm:cxn modelId="{E7611FF5-0D73-4383-87FF-3EC141509166}" type="presParOf" srcId="{5A527ED5-B85F-43DB-9AA2-BBB4E0B0246C}" destId="{596C2BB9-DAED-45CA-A523-B64F2F15F420}" srcOrd="0" destOrd="0" presId="urn:microsoft.com/office/officeart/2018/2/layout/IconLabelList"/>
    <dgm:cxn modelId="{D8D97E4A-3946-4B30-B1F0-4D5CC0563BA6}" type="presParOf" srcId="{5A527ED5-B85F-43DB-9AA2-BBB4E0B0246C}" destId="{0D63680B-C414-4F38-9AE8-B901EA2032C6}" srcOrd="1" destOrd="0" presId="urn:microsoft.com/office/officeart/2018/2/layout/IconLabelList"/>
    <dgm:cxn modelId="{6AC1F0B9-B4CA-4DE5-9AE5-B35B5431A450}" type="presParOf" srcId="{5A527ED5-B85F-43DB-9AA2-BBB4E0B0246C}" destId="{66F3A9B1-74F4-4F3A-9839-48C37BCA55B4}" srcOrd="2" destOrd="0" presId="urn:microsoft.com/office/officeart/2018/2/layout/IconLabelList"/>
    <dgm:cxn modelId="{5C18AC47-89E6-4CC6-AF07-9980858E9F11}" type="presParOf" srcId="{B7968CBE-B5B1-4A5A-9A04-4CD007F26A54}" destId="{442A0AB6-5C8C-45F3-B555-14DB1BDAD2F8}" srcOrd="1" destOrd="0" presId="urn:microsoft.com/office/officeart/2018/2/layout/IconLabelList"/>
    <dgm:cxn modelId="{0089B2FE-1880-4091-A232-C99D4F0553F7}" type="presParOf" srcId="{B7968CBE-B5B1-4A5A-9A04-4CD007F26A54}" destId="{E0B0284A-FD2B-4ADB-8468-810D1A9F74B9}" srcOrd="2" destOrd="0" presId="urn:microsoft.com/office/officeart/2018/2/layout/IconLabelList"/>
    <dgm:cxn modelId="{B98B5527-E17F-4AA2-8DF8-529E9C7AA345}" type="presParOf" srcId="{E0B0284A-FD2B-4ADB-8468-810D1A9F74B9}" destId="{9DB95EFE-DC85-4007-ABA7-7BFF87856335}" srcOrd="0" destOrd="0" presId="urn:microsoft.com/office/officeart/2018/2/layout/IconLabelList"/>
    <dgm:cxn modelId="{509332E4-2606-493E-97C7-114B3FD7BD06}" type="presParOf" srcId="{E0B0284A-FD2B-4ADB-8468-810D1A9F74B9}" destId="{0BFD8192-D073-45BA-BAC6-324630B05B47}" srcOrd="1" destOrd="0" presId="urn:microsoft.com/office/officeart/2018/2/layout/IconLabelList"/>
    <dgm:cxn modelId="{63B0A4E5-535D-48D1-8906-0E6BC5BEBD96}" type="presParOf" srcId="{E0B0284A-FD2B-4ADB-8468-810D1A9F74B9}" destId="{5C205C57-3B0D-4473-902D-70AC40C048AC}" srcOrd="2" destOrd="0" presId="urn:microsoft.com/office/officeart/2018/2/layout/IconLabelList"/>
    <dgm:cxn modelId="{40DF2986-44BE-4065-BBEE-66DC4EA0C5A0}" type="presParOf" srcId="{B7968CBE-B5B1-4A5A-9A04-4CD007F26A54}" destId="{7B5E97AE-AB13-46CE-93C8-3FE3C0F15308}" srcOrd="3" destOrd="0" presId="urn:microsoft.com/office/officeart/2018/2/layout/IconLabelList"/>
    <dgm:cxn modelId="{B1E6C569-8B82-43ED-ACDF-89BFA3786A97}" type="presParOf" srcId="{B7968CBE-B5B1-4A5A-9A04-4CD007F26A54}" destId="{23898904-49B8-4CA7-B661-0A97507D196D}" srcOrd="4" destOrd="0" presId="urn:microsoft.com/office/officeart/2018/2/layout/IconLabelList"/>
    <dgm:cxn modelId="{180CC22E-3F77-49DF-8C60-46CCD204CA5E}" type="presParOf" srcId="{23898904-49B8-4CA7-B661-0A97507D196D}" destId="{D4890151-607B-4326-B6CB-4FDE71ED6700}" srcOrd="0" destOrd="0" presId="urn:microsoft.com/office/officeart/2018/2/layout/IconLabelList"/>
    <dgm:cxn modelId="{C651501A-AAF9-470F-B070-42EA838F8D2A}" type="presParOf" srcId="{23898904-49B8-4CA7-B661-0A97507D196D}" destId="{5237A634-FA2B-483B-BD35-F93E970E98F5}" srcOrd="1" destOrd="0" presId="urn:microsoft.com/office/officeart/2018/2/layout/IconLabelList"/>
    <dgm:cxn modelId="{13D6568D-0BFC-4210-AE42-34421F6BE5C4}" type="presParOf" srcId="{23898904-49B8-4CA7-B661-0A97507D196D}" destId="{66409AA1-20EE-4C1F-9290-A5A72956565F}" srcOrd="2" destOrd="0" presId="urn:microsoft.com/office/officeart/2018/2/layout/IconLabelList"/>
    <dgm:cxn modelId="{D775332E-B892-4063-869F-53FFFE9ABCD9}" type="presParOf" srcId="{B7968CBE-B5B1-4A5A-9A04-4CD007F26A54}" destId="{C9FDCF71-DDA8-458B-A7D5-FB6D95524929}" srcOrd="5" destOrd="0" presId="urn:microsoft.com/office/officeart/2018/2/layout/IconLabelList"/>
    <dgm:cxn modelId="{120FF3FE-4084-4DB8-BAA7-6839619AC968}" type="presParOf" srcId="{B7968CBE-B5B1-4A5A-9A04-4CD007F26A54}" destId="{A39AE0C6-3245-4F6A-AB43-1A0058BB921A}" srcOrd="6" destOrd="0" presId="urn:microsoft.com/office/officeart/2018/2/layout/IconLabelList"/>
    <dgm:cxn modelId="{94518C9B-F856-4731-B3AA-696EE3AA285A}" type="presParOf" srcId="{A39AE0C6-3245-4F6A-AB43-1A0058BB921A}" destId="{5E5E59BD-8EF9-4ED8-98AB-590E922D8BB6}" srcOrd="0" destOrd="0" presId="urn:microsoft.com/office/officeart/2018/2/layout/IconLabelList"/>
    <dgm:cxn modelId="{5DCD41A7-A82D-4B66-9592-AFE0DC008873}" type="presParOf" srcId="{A39AE0C6-3245-4F6A-AB43-1A0058BB921A}" destId="{EA0E493F-4FC2-45FF-848C-689EBE9228CD}" srcOrd="1" destOrd="0" presId="urn:microsoft.com/office/officeart/2018/2/layout/IconLabelList"/>
    <dgm:cxn modelId="{C969360D-9063-42E1-858B-B73B60C3492A}" type="presParOf" srcId="{A39AE0C6-3245-4F6A-AB43-1A0058BB921A}" destId="{AAB4E8ED-9C48-477F-AE44-1EC59D8136DD}" srcOrd="2" destOrd="0" presId="urn:microsoft.com/office/officeart/2018/2/layout/IconLabelList"/>
    <dgm:cxn modelId="{776D913F-7AB0-4D07-9CDD-43E25256F895}" type="presParOf" srcId="{B7968CBE-B5B1-4A5A-9A04-4CD007F26A54}" destId="{798A4F15-C793-47F6-ACCB-F4529663BA52}" srcOrd="7" destOrd="0" presId="urn:microsoft.com/office/officeart/2018/2/layout/IconLabelList"/>
    <dgm:cxn modelId="{6C9317C0-FABF-4E6F-BCAA-4415B48F9346}" type="presParOf" srcId="{B7968CBE-B5B1-4A5A-9A04-4CD007F26A54}" destId="{5F5CE340-B396-458A-AB9E-6C2342D70887}" srcOrd="8" destOrd="0" presId="urn:microsoft.com/office/officeart/2018/2/layout/IconLabelList"/>
    <dgm:cxn modelId="{FC4BE66A-18BE-4408-A21B-FE108D57A5C4}" type="presParOf" srcId="{5F5CE340-B396-458A-AB9E-6C2342D70887}" destId="{045E2967-30DB-4870-A745-D0ADE24D54AF}" srcOrd="0" destOrd="0" presId="urn:microsoft.com/office/officeart/2018/2/layout/IconLabelList"/>
    <dgm:cxn modelId="{1B9D9DA4-15D8-4BE9-A22B-54CEA83D8B99}" type="presParOf" srcId="{5F5CE340-B396-458A-AB9E-6C2342D70887}" destId="{23106A8D-9D43-47B0-B43A-4567C61D5287}" srcOrd="1" destOrd="0" presId="urn:microsoft.com/office/officeart/2018/2/layout/IconLabelList"/>
    <dgm:cxn modelId="{66CB3AFB-A090-4107-B7F2-629A063EB899}" type="presParOf" srcId="{5F5CE340-B396-458A-AB9E-6C2342D70887}" destId="{109AFF14-425A-4690-BC0C-CE0E01D02C54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74D6E6-E30A-49B5-BD72-16528C841493}">
      <dsp:nvSpPr>
        <dsp:cNvPr id="0" name=""/>
        <dsp:cNvSpPr/>
      </dsp:nvSpPr>
      <dsp:spPr>
        <a:xfrm>
          <a:off x="82613" y="908559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D1AEFE-0D4B-4BE0-A812-90EB146A3378}">
      <dsp:nvSpPr>
        <dsp:cNvPr id="0" name=""/>
        <dsp:cNvSpPr/>
      </dsp:nvSpPr>
      <dsp:spPr>
        <a:xfrm>
          <a:off x="271034" y="1096980"/>
          <a:ext cx="520402" cy="5204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230D4F-E76E-40C6-B327-C2D08E785556}">
      <dsp:nvSpPr>
        <dsp:cNvPr id="0" name=""/>
        <dsp:cNvSpPr/>
      </dsp:nvSpPr>
      <dsp:spPr>
        <a:xfrm>
          <a:off x="1172126" y="9085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Specific</a:t>
          </a:r>
        </a:p>
      </dsp:txBody>
      <dsp:txXfrm>
        <a:off x="1172126" y="908559"/>
        <a:ext cx="2114937" cy="897246"/>
      </dsp:txXfrm>
    </dsp:sp>
    <dsp:sp modelId="{4A0BE932-EB75-4AE0-9645-B5E5D86975AE}">
      <dsp:nvSpPr>
        <dsp:cNvPr id="0" name=""/>
        <dsp:cNvSpPr/>
      </dsp:nvSpPr>
      <dsp:spPr>
        <a:xfrm>
          <a:off x="3655575" y="908559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F966B8-E3A2-41D0-BBBA-7DC43975DF4A}">
      <dsp:nvSpPr>
        <dsp:cNvPr id="0" name=""/>
        <dsp:cNvSpPr/>
      </dsp:nvSpPr>
      <dsp:spPr>
        <a:xfrm>
          <a:off x="3843996" y="1096980"/>
          <a:ext cx="520402" cy="52040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A18C0C-A97C-4A7D-AE30-101C7A0C91DD}">
      <dsp:nvSpPr>
        <dsp:cNvPr id="0" name=""/>
        <dsp:cNvSpPr/>
      </dsp:nvSpPr>
      <dsp:spPr>
        <a:xfrm>
          <a:off x="4745088" y="9085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Measurable</a:t>
          </a:r>
        </a:p>
      </dsp:txBody>
      <dsp:txXfrm>
        <a:off x="4745088" y="908559"/>
        <a:ext cx="2114937" cy="897246"/>
      </dsp:txXfrm>
    </dsp:sp>
    <dsp:sp modelId="{63FAF5EF-06BA-45A9-B456-1C5FE0CBE868}">
      <dsp:nvSpPr>
        <dsp:cNvPr id="0" name=""/>
        <dsp:cNvSpPr/>
      </dsp:nvSpPr>
      <dsp:spPr>
        <a:xfrm>
          <a:off x="7228536" y="908559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ADC5BE-AA54-4AC0-95D6-C1FB16CE1A68}">
      <dsp:nvSpPr>
        <dsp:cNvPr id="0" name=""/>
        <dsp:cNvSpPr/>
      </dsp:nvSpPr>
      <dsp:spPr>
        <a:xfrm>
          <a:off x="7416958" y="1096980"/>
          <a:ext cx="520402" cy="52040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BAD6D4-04A9-4957-9CD8-302074FE36A0}">
      <dsp:nvSpPr>
        <dsp:cNvPr id="0" name=""/>
        <dsp:cNvSpPr/>
      </dsp:nvSpPr>
      <dsp:spPr>
        <a:xfrm>
          <a:off x="8318049" y="9085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Achievable</a:t>
          </a:r>
        </a:p>
      </dsp:txBody>
      <dsp:txXfrm>
        <a:off x="8318049" y="908559"/>
        <a:ext cx="2114937" cy="897246"/>
      </dsp:txXfrm>
    </dsp:sp>
    <dsp:sp modelId="{37992311-0854-42C8-BA31-1D8CF6DA6654}">
      <dsp:nvSpPr>
        <dsp:cNvPr id="0" name=""/>
        <dsp:cNvSpPr/>
      </dsp:nvSpPr>
      <dsp:spPr>
        <a:xfrm>
          <a:off x="82613" y="2545532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3BD8D2-D67A-4B68-AA6D-EF114E163B9A}">
      <dsp:nvSpPr>
        <dsp:cNvPr id="0" name=""/>
        <dsp:cNvSpPr/>
      </dsp:nvSpPr>
      <dsp:spPr>
        <a:xfrm>
          <a:off x="271034" y="2733954"/>
          <a:ext cx="520402" cy="52040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14CEE8-549F-44BE-9E02-EDBD3CDAF0FF}">
      <dsp:nvSpPr>
        <dsp:cNvPr id="0" name=""/>
        <dsp:cNvSpPr/>
      </dsp:nvSpPr>
      <dsp:spPr>
        <a:xfrm>
          <a:off x="1172126" y="254553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Relevant</a:t>
          </a:r>
        </a:p>
      </dsp:txBody>
      <dsp:txXfrm>
        <a:off x="1172126" y="2545532"/>
        <a:ext cx="2114937" cy="897246"/>
      </dsp:txXfrm>
    </dsp:sp>
    <dsp:sp modelId="{F670743C-F10C-4914-8869-D06601DEC2F3}">
      <dsp:nvSpPr>
        <dsp:cNvPr id="0" name=""/>
        <dsp:cNvSpPr/>
      </dsp:nvSpPr>
      <dsp:spPr>
        <a:xfrm>
          <a:off x="3655575" y="2545532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0C013D-FEAA-40F9-9C4B-C64E92F066E4}">
      <dsp:nvSpPr>
        <dsp:cNvPr id="0" name=""/>
        <dsp:cNvSpPr/>
      </dsp:nvSpPr>
      <dsp:spPr>
        <a:xfrm>
          <a:off x="3843996" y="2733954"/>
          <a:ext cx="520402" cy="52040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5F6830-3B2F-4E7C-9C5B-44E2E5DBFAA3}">
      <dsp:nvSpPr>
        <dsp:cNvPr id="0" name=""/>
        <dsp:cNvSpPr/>
      </dsp:nvSpPr>
      <dsp:spPr>
        <a:xfrm>
          <a:off x="4745088" y="254553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Time Base</a:t>
          </a:r>
        </a:p>
      </dsp:txBody>
      <dsp:txXfrm>
        <a:off x="4745088" y="2545532"/>
        <a:ext cx="2114937" cy="8972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6C2BB9-DAED-45CA-A523-B64F2F15F420}">
      <dsp:nvSpPr>
        <dsp:cNvPr id="0" name=""/>
        <dsp:cNvSpPr/>
      </dsp:nvSpPr>
      <dsp:spPr>
        <a:xfrm>
          <a:off x="828914" y="1196282"/>
          <a:ext cx="810000" cy="81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F3A9B1-74F4-4F3A-9839-48C37BCA55B4}">
      <dsp:nvSpPr>
        <dsp:cNvPr id="0" name=""/>
        <dsp:cNvSpPr/>
      </dsp:nvSpPr>
      <dsp:spPr>
        <a:xfrm>
          <a:off x="333914" y="227652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Have a System that meets your needs.</a:t>
          </a:r>
        </a:p>
      </dsp:txBody>
      <dsp:txXfrm>
        <a:off x="333914" y="2276522"/>
        <a:ext cx="1800000" cy="720000"/>
      </dsp:txXfrm>
    </dsp:sp>
    <dsp:sp modelId="{9DB95EFE-DC85-4007-ABA7-7BFF87856335}">
      <dsp:nvSpPr>
        <dsp:cNvPr id="0" name=""/>
        <dsp:cNvSpPr/>
      </dsp:nvSpPr>
      <dsp:spPr>
        <a:xfrm>
          <a:off x="2943914" y="1196282"/>
          <a:ext cx="810000" cy="81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205C57-3B0D-4473-902D-70AC40C048AC}">
      <dsp:nvSpPr>
        <dsp:cNvPr id="0" name=""/>
        <dsp:cNvSpPr/>
      </dsp:nvSpPr>
      <dsp:spPr>
        <a:xfrm>
          <a:off x="2448914" y="227652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Look at the data to manage the team.</a:t>
          </a:r>
        </a:p>
      </dsp:txBody>
      <dsp:txXfrm>
        <a:off x="2448914" y="2276522"/>
        <a:ext cx="1800000" cy="720000"/>
      </dsp:txXfrm>
    </dsp:sp>
    <dsp:sp modelId="{D4890151-607B-4326-B6CB-4FDE71ED6700}">
      <dsp:nvSpPr>
        <dsp:cNvPr id="0" name=""/>
        <dsp:cNvSpPr/>
      </dsp:nvSpPr>
      <dsp:spPr>
        <a:xfrm>
          <a:off x="5058914" y="1196282"/>
          <a:ext cx="810000" cy="81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409AA1-20EE-4C1F-9290-A5A72956565F}">
      <dsp:nvSpPr>
        <dsp:cNvPr id="0" name=""/>
        <dsp:cNvSpPr/>
      </dsp:nvSpPr>
      <dsp:spPr>
        <a:xfrm>
          <a:off x="4563914" y="227652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Keep everyone on the same page.</a:t>
          </a:r>
        </a:p>
      </dsp:txBody>
      <dsp:txXfrm>
        <a:off x="4563914" y="2276522"/>
        <a:ext cx="1800000" cy="720000"/>
      </dsp:txXfrm>
    </dsp:sp>
    <dsp:sp modelId="{5E5E59BD-8EF9-4ED8-98AB-590E922D8BB6}">
      <dsp:nvSpPr>
        <dsp:cNvPr id="0" name=""/>
        <dsp:cNvSpPr/>
      </dsp:nvSpPr>
      <dsp:spPr>
        <a:xfrm>
          <a:off x="7173914" y="1196282"/>
          <a:ext cx="810000" cy="81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B4E8ED-9C48-477F-AE44-1EC59D8136DD}">
      <dsp:nvSpPr>
        <dsp:cNvPr id="0" name=""/>
        <dsp:cNvSpPr/>
      </dsp:nvSpPr>
      <dsp:spPr>
        <a:xfrm>
          <a:off x="6678914" y="227652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Keeps company scalable. </a:t>
          </a:r>
        </a:p>
      </dsp:txBody>
      <dsp:txXfrm>
        <a:off x="6678914" y="2276522"/>
        <a:ext cx="1800000" cy="720000"/>
      </dsp:txXfrm>
    </dsp:sp>
    <dsp:sp modelId="{045E2967-30DB-4870-A745-D0ADE24D54AF}">
      <dsp:nvSpPr>
        <dsp:cNvPr id="0" name=""/>
        <dsp:cNvSpPr/>
      </dsp:nvSpPr>
      <dsp:spPr>
        <a:xfrm>
          <a:off x="9288914" y="1196282"/>
          <a:ext cx="810000" cy="81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9AFF14-425A-4690-BC0C-CE0E01D02C54}">
      <dsp:nvSpPr>
        <dsp:cNvPr id="0" name=""/>
        <dsp:cNvSpPr/>
      </dsp:nvSpPr>
      <dsp:spPr>
        <a:xfrm>
          <a:off x="8793914" y="227652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Information is mobile.</a:t>
          </a:r>
        </a:p>
      </dsp:txBody>
      <dsp:txXfrm>
        <a:off x="8793914" y="2276522"/>
        <a:ext cx="18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936F8-AD4A-A723-3119-9744D9D7C2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A5C73A-C6BD-DB05-AF7E-E3C079BB43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15748-D824-018D-47BE-5BFB19105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DC5CE-C1E6-43C0-8261-D025C4B3EA40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990BAB-8D1C-A9C3-7355-EFA5928ED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E4B4F-7A37-3C47-E475-330DDFDD2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B3F76-10C4-418D-A07F-B4028845A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072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F990E-AED8-9497-80CF-3BEA7A71B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AA0522-425E-570C-ED91-50770183C5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F03574-26DA-9DD4-7376-A452B73F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DC5CE-C1E6-43C0-8261-D025C4B3EA40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878DFA-D954-AE62-B5E9-6398B0CAB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FF538-7BD0-EF8D-A3CC-6B626D8FF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B3F76-10C4-418D-A07F-B4028845A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551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2FCFD9-FFCD-A929-5561-541AE99846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A076FA-0195-22C6-C82D-936A262F40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C7830F-BC07-A96A-65DD-4FF1D72C3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DC5CE-C1E6-43C0-8261-D025C4B3EA40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DB08B-A0B9-4BF9-00EF-A8B6121CC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5400F-0698-BDB5-1757-A648645C3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B3F76-10C4-418D-A07F-B4028845A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368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B9D6-1E26-1D74-71DB-1E657180A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84160-E6E0-FF9F-CA6D-CFD6714285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E0E8BC-1295-DB91-AF7E-61F6825C5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DC5CE-C1E6-43C0-8261-D025C4B3EA40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D4E18-2A4C-DB36-D157-0AFC96548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052E96-C16D-318D-FD9D-C884AE018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B3F76-10C4-418D-A07F-B4028845A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870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54282-25D5-E658-DA15-51BAAA63A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36F09A-79C8-7F85-B8B7-4BD88D55E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B4E9-5572-BF61-85FD-5747DA868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DC5CE-C1E6-43C0-8261-D025C4B3EA40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128301-8BB1-F65A-2358-F73B65815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C41FD7-C101-AB01-5A16-A78E1925B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B3F76-10C4-418D-A07F-B4028845A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973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F0BE2-6FB3-9E47-A205-A663F3AF6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16436-9624-EB2A-F7CE-A98F1E94D6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53A9F0-84E1-CBEC-A915-2E78EC54ED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4587E5-4BE1-0609-73F7-ED1B870B8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DC5CE-C1E6-43C0-8261-D025C4B3EA40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2249D6-0AF5-3D5F-C247-43D0E2094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B848F7-DE68-1CF7-3857-CCECF22C7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B3F76-10C4-418D-A07F-B4028845A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18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3C48E-F25C-4DE3-F53D-E32E3E75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E020D3-5861-E3E9-D50A-FCD6EA7AC4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16BAFC-B655-98A6-1DDC-D66652E391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47EC13-59FB-D27B-0FDD-638960AF11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ADAFE8-2044-A9B7-721D-C789C94A1F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F0B897-641E-3D78-877B-0949AEDE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DC5CE-C1E6-43C0-8261-D025C4B3EA40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1FD741-8192-D6D6-D255-342AED045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17B540-DAD9-486A-5E39-2E4E19470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B3F76-10C4-418D-A07F-B4028845A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130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E4925-C080-F1CE-8235-AAEB02651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12C69C-9A46-2A8C-595C-EBDC8932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DC5CE-C1E6-43C0-8261-D025C4B3EA40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F162AD-4013-43A9-C513-91783B892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FBD595-3D4C-6C4C-63EB-DDB735564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B3F76-10C4-418D-A07F-B4028845A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30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DE17CE-16CE-FD02-B337-7EF0E1D6B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DC5CE-C1E6-43C0-8261-D025C4B3EA40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73213E-2CF8-CE0A-3FC1-FB31F284E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7B8F00-A253-3725-75C5-E286F2C99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B3F76-10C4-418D-A07F-B4028845A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572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67E4B-35F9-0556-4120-507213554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5845E-50CA-77C7-7023-ACDE6A9E5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D9B788-F57D-5DFC-5990-5BB831A67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840F59-B500-1110-C48E-9E13DE14A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DC5CE-C1E6-43C0-8261-D025C4B3EA40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D5AA48-7923-6F69-A132-C663F51FD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00E37-30A4-7C3A-86ED-D2BB2FB6C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B3F76-10C4-418D-A07F-B4028845A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328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56A27-3B00-3483-695C-E74E52698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30DE83-3A0E-C31C-8BFB-1C90910ED9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C0746B-6162-566E-E063-A8C6E6D5A4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10795A-D21E-4FF4-E4F9-BCFDA389F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DC5CE-C1E6-43C0-8261-D025C4B3EA40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41CEBF-4DDF-6461-8059-A959D7035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F45A02-F8E5-CD82-CD4D-CD9B9A84C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B3F76-10C4-418D-A07F-B4028845A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354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36ABA2-78F8-51CC-EEFB-C784CB86E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9E5B15-0993-E4AF-04BA-597EC0473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89064F-7940-D1CF-5207-09C9AF6B7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EDC5CE-C1E6-43C0-8261-D025C4B3EA40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5F6B06-51D1-B242-B863-D5B3754E92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D8574-E276-762D-0EAC-E60C86E9DD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3EB3F76-10C4-418D-A07F-B4028845A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995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E06BE-FB93-93F5-B9D1-7C8E0D8B13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74307"/>
            <a:ext cx="9144000" cy="1191069"/>
          </a:xfrm>
        </p:spPr>
        <p:txBody>
          <a:bodyPr/>
          <a:lstStyle/>
          <a:p>
            <a:r>
              <a:rPr lang="en-US"/>
              <a:t>Safety Management System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F5902C-2066-A09C-2BE6-7B1F6F4E8D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056702"/>
            <a:ext cx="9144000" cy="1875218"/>
          </a:xfrm>
        </p:spPr>
        <p:txBody>
          <a:bodyPr>
            <a:normAutofit/>
          </a:bodyPr>
          <a:lstStyle/>
          <a:p>
            <a:r>
              <a:rPr lang="en-US" dirty="0"/>
              <a:t>“Changed My Life!”</a:t>
            </a:r>
          </a:p>
          <a:p>
            <a:r>
              <a:rPr lang="en-US" dirty="0"/>
              <a:t>Sotero F. Ramirez </a:t>
            </a:r>
            <a:r>
              <a:rPr lang="en-US" dirty="0" err="1"/>
              <a:t>CSHO</a:t>
            </a:r>
            <a:r>
              <a:rPr lang="en-US" dirty="0"/>
              <a:t>, ASP, CSP</a:t>
            </a:r>
          </a:p>
          <a:p>
            <a:r>
              <a:rPr lang="en-US" dirty="0"/>
              <a:t>Vice President of Risk</a:t>
            </a:r>
          </a:p>
          <a:p>
            <a:r>
              <a:rPr lang="en-US" dirty="0"/>
              <a:t>DRAKE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829DEF-3C6A-6517-ADEB-FBD2C136CA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0792" y="4310353"/>
            <a:ext cx="4900147" cy="193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651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C2C31BC-2E01-8EDD-8835-22FF7FD17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427" y="804812"/>
            <a:ext cx="2381250" cy="68580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B1F5046-AD8F-82C4-8B29-EB47A11BE4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7399" y="1511906"/>
            <a:ext cx="10693666" cy="4897949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8A73596-AB2E-2C14-409D-204C06AE74A5}"/>
              </a:ext>
            </a:extLst>
          </p:cNvPr>
          <p:cNvSpPr/>
          <p:nvPr/>
        </p:nvSpPr>
        <p:spPr>
          <a:xfrm>
            <a:off x="721895" y="1963554"/>
            <a:ext cx="1607419" cy="33825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B0DDA94-2616-A43A-0B15-B6957E9ADFD6}"/>
              </a:ext>
            </a:extLst>
          </p:cNvPr>
          <p:cNvCxnSpPr/>
          <p:nvPr/>
        </p:nvCxnSpPr>
        <p:spPr>
          <a:xfrm flipH="1">
            <a:off x="1819469" y="1147712"/>
            <a:ext cx="3097764" cy="11103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EA9908E-4A37-0079-CE4F-4A8FCFEE0A0F}"/>
              </a:ext>
            </a:extLst>
          </p:cNvPr>
          <p:cNvSpPr txBox="1"/>
          <p:nvPr/>
        </p:nvSpPr>
        <p:spPr>
          <a:xfrm>
            <a:off x="5075853" y="804812"/>
            <a:ext cx="2381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Fully Customizable Dashboard</a:t>
            </a:r>
          </a:p>
        </p:txBody>
      </p:sp>
    </p:spTree>
    <p:extLst>
      <p:ext uri="{BB962C8B-B14F-4D97-AF65-F5344CB8AC3E}">
        <p14:creationId xmlns:p14="http://schemas.microsoft.com/office/powerpoint/2010/main" val="822155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C2C31BC-2E01-8EDD-8835-22FF7FD17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427" y="804812"/>
            <a:ext cx="2381250" cy="68580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B1F5046-AD8F-82C4-8B29-EB47A11BE4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74721" y="1511906"/>
            <a:ext cx="10693666" cy="4897949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8A73596-AB2E-2C14-409D-204C06AE74A5}"/>
              </a:ext>
            </a:extLst>
          </p:cNvPr>
          <p:cNvSpPr/>
          <p:nvPr/>
        </p:nvSpPr>
        <p:spPr>
          <a:xfrm>
            <a:off x="721895" y="1963554"/>
            <a:ext cx="1607419" cy="33825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B0DDA94-2616-A43A-0B15-B6957E9ADFD6}"/>
              </a:ext>
            </a:extLst>
          </p:cNvPr>
          <p:cNvCxnSpPr/>
          <p:nvPr/>
        </p:nvCxnSpPr>
        <p:spPr>
          <a:xfrm flipH="1">
            <a:off x="1847461" y="1511906"/>
            <a:ext cx="3097764" cy="11103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186EB11-C65C-8A5F-59FF-F5967DFE6498}"/>
              </a:ext>
            </a:extLst>
          </p:cNvPr>
          <p:cNvSpPr txBox="1"/>
          <p:nvPr/>
        </p:nvSpPr>
        <p:spPr>
          <a:xfrm>
            <a:off x="4945225" y="1288311"/>
            <a:ext cx="3032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Preload Or Custom Forms</a:t>
            </a:r>
          </a:p>
        </p:txBody>
      </p:sp>
    </p:spTree>
    <p:extLst>
      <p:ext uri="{BB962C8B-B14F-4D97-AF65-F5344CB8AC3E}">
        <p14:creationId xmlns:p14="http://schemas.microsoft.com/office/powerpoint/2010/main" val="34371760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C2C31BC-2E01-8EDD-8835-22FF7FD17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427" y="804812"/>
            <a:ext cx="2381250" cy="68580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B1F5046-AD8F-82C4-8B29-EB47A11BE4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7399" y="1511906"/>
            <a:ext cx="10693666" cy="4897949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8A73596-AB2E-2C14-409D-204C06AE74A5}"/>
              </a:ext>
            </a:extLst>
          </p:cNvPr>
          <p:cNvSpPr/>
          <p:nvPr/>
        </p:nvSpPr>
        <p:spPr>
          <a:xfrm>
            <a:off x="721895" y="1963554"/>
            <a:ext cx="1607419" cy="33825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B0DDA94-2616-A43A-0B15-B6957E9ADFD6}"/>
              </a:ext>
            </a:extLst>
          </p:cNvPr>
          <p:cNvCxnSpPr>
            <a:cxnSpLocks/>
          </p:cNvCxnSpPr>
          <p:nvPr/>
        </p:nvCxnSpPr>
        <p:spPr>
          <a:xfrm flipH="1">
            <a:off x="2034073" y="1296955"/>
            <a:ext cx="2593911" cy="17556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C58EC4D-1360-2C93-5242-552C2E3704A8}"/>
              </a:ext>
            </a:extLst>
          </p:cNvPr>
          <p:cNvSpPr txBox="1"/>
          <p:nvPr/>
        </p:nvSpPr>
        <p:spPr>
          <a:xfrm>
            <a:off x="4621763" y="963046"/>
            <a:ext cx="2948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Employee List</a:t>
            </a:r>
          </a:p>
        </p:txBody>
      </p:sp>
    </p:spTree>
    <p:extLst>
      <p:ext uri="{BB962C8B-B14F-4D97-AF65-F5344CB8AC3E}">
        <p14:creationId xmlns:p14="http://schemas.microsoft.com/office/powerpoint/2010/main" val="3042548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C2C31BC-2E01-8EDD-8835-22FF7FD17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427" y="804812"/>
            <a:ext cx="2381250" cy="68580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B1F5046-AD8F-82C4-8B29-EB47A11BE4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7399" y="1511906"/>
            <a:ext cx="10693666" cy="4897949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8A73596-AB2E-2C14-409D-204C06AE74A5}"/>
              </a:ext>
            </a:extLst>
          </p:cNvPr>
          <p:cNvSpPr/>
          <p:nvPr/>
        </p:nvSpPr>
        <p:spPr>
          <a:xfrm>
            <a:off x="721895" y="1963554"/>
            <a:ext cx="1607419" cy="33825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B0DDA94-2616-A43A-0B15-B6957E9ADFD6}"/>
              </a:ext>
            </a:extLst>
          </p:cNvPr>
          <p:cNvCxnSpPr>
            <a:cxnSpLocks/>
          </p:cNvCxnSpPr>
          <p:nvPr/>
        </p:nvCxnSpPr>
        <p:spPr>
          <a:xfrm flipH="1">
            <a:off x="1828800" y="1182559"/>
            <a:ext cx="2491273" cy="22464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BDBE2E0-F4CB-4BAD-EB46-CAE1F3F37599}"/>
              </a:ext>
            </a:extLst>
          </p:cNvPr>
          <p:cNvSpPr txBox="1"/>
          <p:nvPr/>
        </p:nvSpPr>
        <p:spPr>
          <a:xfrm>
            <a:off x="4488024" y="783518"/>
            <a:ext cx="7043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Training Status, Library, Upload, Lesson Data…..</a:t>
            </a:r>
          </a:p>
        </p:txBody>
      </p:sp>
    </p:spTree>
    <p:extLst>
      <p:ext uri="{BB962C8B-B14F-4D97-AF65-F5344CB8AC3E}">
        <p14:creationId xmlns:p14="http://schemas.microsoft.com/office/powerpoint/2010/main" val="1688799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C2C31BC-2E01-8EDD-8835-22FF7FD17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427" y="804812"/>
            <a:ext cx="2381250" cy="68580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B1F5046-AD8F-82C4-8B29-EB47A11BE4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7399" y="1511906"/>
            <a:ext cx="10693666" cy="4897949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8A73596-AB2E-2C14-409D-204C06AE74A5}"/>
              </a:ext>
            </a:extLst>
          </p:cNvPr>
          <p:cNvSpPr/>
          <p:nvPr/>
        </p:nvSpPr>
        <p:spPr>
          <a:xfrm>
            <a:off x="721895" y="1963554"/>
            <a:ext cx="1607419" cy="33825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B0DDA94-2616-A43A-0B15-B6957E9ADFD6}"/>
              </a:ext>
            </a:extLst>
          </p:cNvPr>
          <p:cNvCxnSpPr>
            <a:cxnSpLocks/>
          </p:cNvCxnSpPr>
          <p:nvPr/>
        </p:nvCxnSpPr>
        <p:spPr>
          <a:xfrm flipH="1">
            <a:off x="1894114" y="1296955"/>
            <a:ext cx="2248678" cy="24539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5419D25-F72D-0BE7-8262-347A7D28AD55}"/>
              </a:ext>
            </a:extLst>
          </p:cNvPr>
          <p:cNvSpPr txBox="1"/>
          <p:nvPr/>
        </p:nvSpPr>
        <p:spPr>
          <a:xfrm>
            <a:off x="4142792" y="1006626"/>
            <a:ext cx="4702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Equipment Details</a:t>
            </a:r>
          </a:p>
        </p:txBody>
      </p:sp>
    </p:spTree>
    <p:extLst>
      <p:ext uri="{BB962C8B-B14F-4D97-AF65-F5344CB8AC3E}">
        <p14:creationId xmlns:p14="http://schemas.microsoft.com/office/powerpoint/2010/main" val="2136596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C2C31BC-2E01-8EDD-8835-22FF7FD17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427" y="804812"/>
            <a:ext cx="2381250" cy="68580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B1F5046-AD8F-82C4-8B29-EB47A11BE4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7399" y="1511906"/>
            <a:ext cx="10693666" cy="4897949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8A73596-AB2E-2C14-409D-204C06AE74A5}"/>
              </a:ext>
            </a:extLst>
          </p:cNvPr>
          <p:cNvSpPr/>
          <p:nvPr/>
        </p:nvSpPr>
        <p:spPr>
          <a:xfrm>
            <a:off x="721895" y="1963554"/>
            <a:ext cx="1607419" cy="33825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B0DDA94-2616-A43A-0B15-B6957E9ADFD6}"/>
              </a:ext>
            </a:extLst>
          </p:cNvPr>
          <p:cNvCxnSpPr>
            <a:cxnSpLocks/>
          </p:cNvCxnSpPr>
          <p:nvPr/>
        </p:nvCxnSpPr>
        <p:spPr>
          <a:xfrm flipH="1">
            <a:off x="2080726" y="1147712"/>
            <a:ext cx="2425960" cy="30622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58B7966-EB4D-E9F8-8DE0-12A7F672C2B4}"/>
              </a:ext>
            </a:extLst>
          </p:cNvPr>
          <p:cNvSpPr txBox="1"/>
          <p:nvPr/>
        </p:nvSpPr>
        <p:spPr>
          <a:xfrm>
            <a:off x="4506686" y="961053"/>
            <a:ext cx="32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Access Controls</a:t>
            </a:r>
          </a:p>
        </p:txBody>
      </p:sp>
    </p:spTree>
    <p:extLst>
      <p:ext uri="{BB962C8B-B14F-4D97-AF65-F5344CB8AC3E}">
        <p14:creationId xmlns:p14="http://schemas.microsoft.com/office/powerpoint/2010/main" val="16665335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C2C31BC-2E01-8EDD-8835-22FF7FD17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427" y="804812"/>
            <a:ext cx="2381250" cy="68580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B1F5046-AD8F-82C4-8B29-EB47A11BE4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7399" y="1511906"/>
            <a:ext cx="10693666" cy="4897949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8A73596-AB2E-2C14-409D-204C06AE74A5}"/>
              </a:ext>
            </a:extLst>
          </p:cNvPr>
          <p:cNvSpPr/>
          <p:nvPr/>
        </p:nvSpPr>
        <p:spPr>
          <a:xfrm>
            <a:off x="721895" y="1963554"/>
            <a:ext cx="1607419" cy="33825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B0DDA94-2616-A43A-0B15-B6957E9ADFD6}"/>
              </a:ext>
            </a:extLst>
          </p:cNvPr>
          <p:cNvCxnSpPr>
            <a:cxnSpLocks/>
          </p:cNvCxnSpPr>
          <p:nvPr/>
        </p:nvCxnSpPr>
        <p:spPr>
          <a:xfrm flipH="1">
            <a:off x="1903445" y="1045029"/>
            <a:ext cx="2855167" cy="35739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2A04DB5-5EB3-E578-C558-9166BC749D64}"/>
              </a:ext>
            </a:extLst>
          </p:cNvPr>
          <p:cNvSpPr txBox="1"/>
          <p:nvPr/>
        </p:nvSpPr>
        <p:spPr>
          <a:xfrm>
            <a:off x="4889241" y="690465"/>
            <a:ext cx="4217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Employee Access to Recourses</a:t>
            </a:r>
          </a:p>
        </p:txBody>
      </p:sp>
    </p:spTree>
    <p:extLst>
      <p:ext uri="{BB962C8B-B14F-4D97-AF65-F5344CB8AC3E}">
        <p14:creationId xmlns:p14="http://schemas.microsoft.com/office/powerpoint/2010/main" val="815018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C2C31BC-2E01-8EDD-8835-22FF7FD17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427" y="804812"/>
            <a:ext cx="2381250" cy="68580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B1F5046-AD8F-82C4-8B29-EB47A11BE4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7399" y="1511906"/>
            <a:ext cx="10693666" cy="4897949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8A73596-AB2E-2C14-409D-204C06AE74A5}"/>
              </a:ext>
            </a:extLst>
          </p:cNvPr>
          <p:cNvSpPr/>
          <p:nvPr/>
        </p:nvSpPr>
        <p:spPr>
          <a:xfrm>
            <a:off x="721895" y="1963554"/>
            <a:ext cx="1607419" cy="33825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B0DDA94-2616-A43A-0B15-B6957E9ADFD6}"/>
              </a:ext>
            </a:extLst>
          </p:cNvPr>
          <p:cNvCxnSpPr>
            <a:cxnSpLocks/>
          </p:cNvCxnSpPr>
          <p:nvPr/>
        </p:nvCxnSpPr>
        <p:spPr>
          <a:xfrm flipH="1">
            <a:off x="1754155" y="1324947"/>
            <a:ext cx="2864498" cy="36482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148E1CF-3E6A-0804-8937-02B6BEC8D326}"/>
              </a:ext>
            </a:extLst>
          </p:cNvPr>
          <p:cNvSpPr txBox="1"/>
          <p:nvPr/>
        </p:nvSpPr>
        <p:spPr>
          <a:xfrm>
            <a:off x="4721290" y="905069"/>
            <a:ext cx="3825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Get the Picture</a:t>
            </a:r>
          </a:p>
        </p:txBody>
      </p:sp>
    </p:spTree>
    <p:extLst>
      <p:ext uri="{BB962C8B-B14F-4D97-AF65-F5344CB8AC3E}">
        <p14:creationId xmlns:p14="http://schemas.microsoft.com/office/powerpoint/2010/main" val="42871345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EAD606-5022-57AA-BC45-70090FC23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Conclusion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27A566B-E76F-BA84-2FDC-B31F98BCEA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1412915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72073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6059E-AAA5-D6E1-11F3-6BC56636E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AE496-F91E-2E68-7F52-8AB19935A8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800" dirty="0"/>
              <a:t>Safety Professional Challenges</a:t>
            </a:r>
          </a:p>
          <a:p>
            <a:r>
              <a:rPr lang="en-US" sz="4800" dirty="0"/>
              <a:t>Safety Management System</a:t>
            </a:r>
          </a:p>
          <a:p>
            <a:r>
              <a:rPr lang="en-US" sz="4800" dirty="0"/>
              <a:t>Employee Engagement</a:t>
            </a:r>
          </a:p>
          <a:p>
            <a:r>
              <a:rPr lang="en-US" sz="4800" dirty="0"/>
              <a:t>Simple Reporting</a:t>
            </a:r>
          </a:p>
          <a:p>
            <a:r>
              <a:rPr lang="en-US" sz="4800" dirty="0"/>
              <a:t>Data (Leading Indicators)</a:t>
            </a:r>
          </a:p>
          <a:p>
            <a:r>
              <a:rPr lang="en-US" sz="4800" dirty="0"/>
              <a:t>Programs Effectiveness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832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9C052EA-05E2-403D-965E-52D1BFFA24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F8E0F6-BAA1-D9C2-35C3-729D81FD5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9474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Safety Professional Challenges?</a:t>
            </a: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C1936B8-2FFB-4F78-8388-B8C282B8A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12192000" cy="5166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378B0-B410-3A73-071E-54FEAB5985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00579"/>
            <a:ext cx="5097779" cy="4076383"/>
          </a:xfrm>
        </p:spPr>
        <p:txBody>
          <a:bodyPr anchor="ctr">
            <a:normAutofit/>
          </a:bodyPr>
          <a:lstStyle/>
          <a:p>
            <a:r>
              <a:rPr lang="en-US" sz="2000"/>
              <a:t>Employee Information</a:t>
            </a:r>
          </a:p>
          <a:p>
            <a:r>
              <a:rPr lang="en-US" sz="2000"/>
              <a:t>Training Records</a:t>
            </a:r>
          </a:p>
          <a:p>
            <a:r>
              <a:rPr lang="en-US" sz="2000"/>
              <a:t>Meeting Records</a:t>
            </a:r>
          </a:p>
          <a:p>
            <a:r>
              <a:rPr lang="en-US" sz="2000"/>
              <a:t>Equipment List</a:t>
            </a:r>
          </a:p>
          <a:p>
            <a:r>
              <a:rPr lang="en-US" sz="2000"/>
              <a:t>Equipment Inspection Records</a:t>
            </a:r>
          </a:p>
          <a:p>
            <a:r>
              <a:rPr lang="en-US" sz="2000"/>
              <a:t>Equipment Maintenance Records</a:t>
            </a:r>
          </a:p>
          <a:p>
            <a:r>
              <a:rPr lang="en-US" sz="2000"/>
              <a:t>Site Reports</a:t>
            </a:r>
          </a:p>
          <a:p>
            <a:r>
              <a:rPr lang="en-US" sz="2000"/>
              <a:t>Audit Reports</a:t>
            </a:r>
          </a:p>
          <a:p>
            <a:endParaRPr lang="en-US" sz="20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A1CF65-E9C9-C182-3269-31DB04D00F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6020" y="2100579"/>
            <a:ext cx="5097780" cy="4076383"/>
          </a:xfrm>
        </p:spPr>
        <p:txBody>
          <a:bodyPr anchor="ctr">
            <a:normAutofit/>
          </a:bodyPr>
          <a:lstStyle/>
          <a:p>
            <a:r>
              <a:rPr lang="en-US" sz="2000"/>
              <a:t>Emergency Contact </a:t>
            </a:r>
          </a:p>
          <a:p>
            <a:r>
              <a:rPr lang="en-US" sz="2000"/>
              <a:t>Incident Reporting</a:t>
            </a:r>
          </a:p>
          <a:p>
            <a:r>
              <a:rPr lang="en-US" sz="2000"/>
              <a:t>Safety Data Sheet</a:t>
            </a:r>
          </a:p>
          <a:p>
            <a:r>
              <a:rPr lang="en-US" sz="2000"/>
              <a:t>Site Emergency Action Plans</a:t>
            </a:r>
          </a:p>
          <a:p>
            <a:r>
              <a:rPr lang="en-US" sz="2000"/>
              <a:t>Employee Reviews</a:t>
            </a:r>
          </a:p>
          <a:p>
            <a:r>
              <a:rPr lang="en-US" sz="2000"/>
              <a:t>Time Off Request</a:t>
            </a:r>
          </a:p>
          <a:p>
            <a:r>
              <a:rPr lang="en-US" sz="2000"/>
              <a:t>Credit Card Receipts</a:t>
            </a:r>
          </a:p>
          <a:p>
            <a:r>
              <a:rPr lang="en-US" sz="2000"/>
              <a:t>Employee Acknowledgment</a:t>
            </a:r>
          </a:p>
          <a:p>
            <a:r>
              <a:rPr lang="en-US" sz="2000"/>
              <a:t>New Hires</a:t>
            </a:r>
          </a:p>
        </p:txBody>
      </p:sp>
    </p:spTree>
    <p:extLst>
      <p:ext uri="{BB962C8B-B14F-4D97-AF65-F5344CB8AC3E}">
        <p14:creationId xmlns:p14="http://schemas.microsoft.com/office/powerpoint/2010/main" val="7005240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A328B8-F1A5-F033-6B48-EFBEE5BBB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US" sz="4000"/>
              <a:t>Safety Professional Solutions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3A5DFE-6EF1-4909-641F-AC049AD5D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2743200"/>
            <a:ext cx="4860067" cy="3613149"/>
          </a:xfrm>
        </p:spPr>
        <p:txBody>
          <a:bodyPr anchor="ctr">
            <a:normAutofit/>
          </a:bodyPr>
          <a:lstStyle/>
          <a:p>
            <a:r>
              <a:rPr lang="en-US" sz="3200" dirty="0"/>
              <a:t>Excel Spreadsheets</a:t>
            </a:r>
          </a:p>
          <a:p>
            <a:r>
              <a:rPr lang="en-US" sz="3200" dirty="0"/>
              <a:t>Hard Paper Folders</a:t>
            </a:r>
          </a:p>
          <a:p>
            <a:r>
              <a:rPr lang="en-US" sz="3200" dirty="0"/>
              <a:t>Notebook Binders</a:t>
            </a:r>
          </a:p>
          <a:p>
            <a:r>
              <a:rPr lang="en-US" sz="3200" dirty="0"/>
              <a:t>Printers</a:t>
            </a:r>
          </a:p>
          <a:p>
            <a:r>
              <a:rPr lang="en-US" sz="3200" dirty="0"/>
              <a:t>Scanners</a:t>
            </a:r>
          </a:p>
          <a:p>
            <a:r>
              <a:rPr lang="en-US" sz="3200" dirty="0"/>
              <a:t>Office Personnel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6" descr="Different coloured organisers">
            <a:extLst>
              <a:ext uri="{FF2B5EF4-FFF2-40B4-BE49-F238E27FC236}">
                <a16:creationId xmlns:a16="http://schemas.microsoft.com/office/drawing/2014/main" id="{0C6ABDF7-B6A8-7ECB-C38A-ED5399DDF9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134" r="23028" b="1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035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68887-DFE5-4726-E5B5-EB2A55A06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142C3-A07A-C37A-18E3-D2F2F232EF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Safety Management  System</a:t>
            </a:r>
          </a:p>
          <a:p>
            <a:pPr lvl="1"/>
            <a:r>
              <a:rPr lang="en-US" dirty="0" err="1"/>
              <a:t>Tyfoo</a:t>
            </a:r>
            <a:endParaRPr lang="en-US" dirty="0"/>
          </a:p>
          <a:p>
            <a:pPr lvl="1"/>
            <a:r>
              <a:rPr lang="en-US" dirty="0" err="1"/>
              <a:t>eCompliance</a:t>
            </a:r>
            <a:endParaRPr lang="en-US" dirty="0"/>
          </a:p>
          <a:p>
            <a:pPr lvl="1"/>
            <a:r>
              <a:rPr lang="en-US" dirty="0" err="1"/>
              <a:t>SafetyCulture</a:t>
            </a:r>
            <a:endParaRPr lang="en-US" dirty="0"/>
          </a:p>
          <a:p>
            <a:pPr lvl="1"/>
            <a:r>
              <a:rPr lang="en-US" dirty="0" err="1"/>
              <a:t>ComplianceQuest</a:t>
            </a:r>
            <a:endParaRPr lang="en-US" dirty="0"/>
          </a:p>
          <a:p>
            <a:pPr lvl="1"/>
            <a:r>
              <a:rPr lang="en-US" dirty="0" err="1"/>
              <a:t>SafetyAmp</a:t>
            </a:r>
            <a:endParaRPr lang="en-US" dirty="0"/>
          </a:p>
          <a:p>
            <a:pPr lvl="1"/>
            <a:r>
              <a:rPr lang="en-US" dirty="0" err="1"/>
              <a:t>SiteDocs</a:t>
            </a:r>
            <a:endParaRPr lang="en-US" dirty="0"/>
          </a:p>
          <a:p>
            <a:pPr lvl="1"/>
            <a:r>
              <a:rPr lang="en-US" dirty="0"/>
              <a:t>Assure</a:t>
            </a:r>
          </a:p>
          <a:p>
            <a:pPr lvl="1"/>
            <a:r>
              <a:rPr lang="en-US" dirty="0" err="1"/>
              <a:t>SpheraCloud</a:t>
            </a:r>
            <a:endParaRPr lang="en-US" dirty="0"/>
          </a:p>
          <a:p>
            <a:pPr lvl="1"/>
            <a:r>
              <a:rPr lang="en-US" dirty="0" err="1"/>
              <a:t>Safesite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FA9A29-8AAB-2518-EEE4-2B5EB1EC9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749140"/>
            <a:ext cx="5328386" cy="2305050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A33A46D3-9CEA-084B-03C0-95BCD44AA4FA}"/>
              </a:ext>
            </a:extLst>
          </p:cNvPr>
          <p:cNvSpPr/>
          <p:nvPr/>
        </p:nvSpPr>
        <p:spPr>
          <a:xfrm>
            <a:off x="6627043" y="1016202"/>
            <a:ext cx="4524866" cy="2305050"/>
          </a:xfrm>
          <a:prstGeom prst="wedgeEllipseCallout">
            <a:avLst>
              <a:gd name="adj1" fmla="val -28714"/>
              <a:gd name="adj2" fmla="val 88682"/>
            </a:avLst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“I DO NOT SALE FOR THIS COMPANY”</a:t>
            </a:r>
          </a:p>
        </p:txBody>
      </p:sp>
    </p:spTree>
    <p:extLst>
      <p:ext uri="{BB962C8B-B14F-4D97-AF65-F5344CB8AC3E}">
        <p14:creationId xmlns:p14="http://schemas.microsoft.com/office/powerpoint/2010/main" val="2476220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39DE0-3BEE-77C1-CB87-52DD464E0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Must Have!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C607B-3938-25CB-CA47-F0B36C92B4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Employee Engagement – Everybody plugged in</a:t>
            </a:r>
          </a:p>
          <a:p>
            <a:r>
              <a:rPr lang="en-US" sz="3200" dirty="0"/>
              <a:t>Training – Standard/Custom</a:t>
            </a:r>
          </a:p>
          <a:p>
            <a:r>
              <a:rPr lang="en-US" sz="3200" dirty="0"/>
              <a:t>Notifications – Proactive/Reactive</a:t>
            </a:r>
          </a:p>
          <a:p>
            <a:r>
              <a:rPr lang="en-US" sz="3200" dirty="0"/>
              <a:t>Reporting – </a:t>
            </a:r>
            <a:r>
              <a:rPr lang="en-US" sz="3200" b="1" dirty="0"/>
              <a:t>Simple</a:t>
            </a:r>
            <a:r>
              <a:rPr lang="en-US" sz="3200" dirty="0"/>
              <a:t>/Complex</a:t>
            </a:r>
          </a:p>
          <a:p>
            <a:r>
              <a:rPr lang="en-US" sz="3200" dirty="0"/>
              <a:t>Collect Data – Retrievable/Usable</a:t>
            </a:r>
          </a:p>
          <a:p>
            <a:r>
              <a:rPr lang="en-US" sz="3200" dirty="0"/>
              <a:t>Safety Program Effectiveness – Good/Bad</a:t>
            </a:r>
          </a:p>
          <a:p>
            <a:r>
              <a:rPr lang="en-US" sz="3200" dirty="0"/>
              <a:t>Affordable – Management Buy-In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578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6C9F64E8-8F1D-4A06-B1A4-685E72C092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9073D962-D3D2-4A72-8593-65C213CBF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4" y="633619"/>
            <a:ext cx="4520912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0B99D6-DBC3-3664-125E-D908883CD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408"/>
            <a:ext cx="3721608" cy="1106424"/>
          </a:xfrm>
        </p:spPr>
        <p:txBody>
          <a:bodyPr>
            <a:normAutofit/>
          </a:bodyPr>
          <a:lstStyle/>
          <a:p>
            <a:r>
              <a:rPr lang="en-US" sz="2800"/>
              <a:t>OUR DATA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387511B-F6E1-4929-AC90-94FB8B6B0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A58F78C-27AB-465F-AA33-15E08AF26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2693" y="2185416"/>
            <a:ext cx="3666744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5CD91-1CEE-0E12-DB3C-0499E0D92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581" y="2368296"/>
            <a:ext cx="4358301" cy="3502152"/>
          </a:xfrm>
        </p:spPr>
        <p:txBody>
          <a:bodyPr>
            <a:normAutofit/>
          </a:bodyPr>
          <a:lstStyle/>
          <a:p>
            <a:r>
              <a:rPr lang="en-US" sz="2400" dirty="0"/>
              <a:t>5 - Safety Professionals</a:t>
            </a:r>
          </a:p>
          <a:p>
            <a:r>
              <a:rPr lang="en-US" sz="2400" dirty="0"/>
              <a:t>11 – Companies</a:t>
            </a:r>
          </a:p>
          <a:p>
            <a:r>
              <a:rPr lang="en-US" sz="2400" dirty="0"/>
              <a:t>126 -  Report Forms</a:t>
            </a:r>
          </a:p>
          <a:p>
            <a:r>
              <a:rPr lang="en-US" sz="2400" dirty="0"/>
              <a:t>354 – Employees</a:t>
            </a:r>
          </a:p>
          <a:p>
            <a:r>
              <a:rPr lang="en-US" sz="2400" dirty="0"/>
              <a:t>1,019 -  Pieces of Equipment</a:t>
            </a:r>
          </a:p>
          <a:p>
            <a:r>
              <a:rPr lang="en-US" sz="2400" dirty="0"/>
              <a:t>7,228 Reports In June 2024</a:t>
            </a:r>
          </a:p>
          <a:p>
            <a:r>
              <a:rPr lang="en-US" sz="2400" dirty="0"/>
              <a:t>44,967 Reports completed Year to Date</a:t>
            </a:r>
          </a:p>
        </p:txBody>
      </p:sp>
      <p:pic>
        <p:nvPicPr>
          <p:cNvPr id="6" name="Picture 5" descr="A truck with a dump truck on the side of the road&#10;&#10;Description automatically generated">
            <a:extLst>
              <a:ext uri="{FF2B5EF4-FFF2-40B4-BE49-F238E27FC236}">
                <a16:creationId xmlns:a16="http://schemas.microsoft.com/office/drawing/2014/main" id="{767B2D69-A50E-F9A6-4EBF-20FB060B7A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8" r="3353" b="4"/>
          <a:stretch/>
        </p:blipFill>
        <p:spPr>
          <a:xfrm>
            <a:off x="5171033" y="633618"/>
            <a:ext cx="2651760" cy="2679192"/>
          </a:xfrm>
          <a:prstGeom prst="rect">
            <a:avLst/>
          </a:prstGeom>
        </p:spPr>
      </p:pic>
      <p:pic>
        <p:nvPicPr>
          <p:cNvPr id="8" name="Picture 7" descr="A construction vehicle in a dirt field&#10;&#10;Description automatically generated">
            <a:extLst>
              <a:ext uri="{FF2B5EF4-FFF2-40B4-BE49-F238E27FC236}">
                <a16:creationId xmlns:a16="http://schemas.microsoft.com/office/drawing/2014/main" id="{EC81647A-00FD-A623-DCC1-30D47D27E2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41191" b="4"/>
          <a:stretch/>
        </p:blipFill>
        <p:spPr>
          <a:xfrm>
            <a:off x="5171033" y="3450349"/>
            <a:ext cx="2651760" cy="2679192"/>
          </a:xfrm>
          <a:prstGeom prst="rect">
            <a:avLst/>
          </a:prstGeom>
        </p:spPr>
      </p:pic>
      <p:pic>
        <p:nvPicPr>
          <p:cNvPr id="12" name="Picture 11" descr="A crane lifting a large container&#10;&#10;Description automatically generated">
            <a:extLst>
              <a:ext uri="{FF2B5EF4-FFF2-40B4-BE49-F238E27FC236}">
                <a16:creationId xmlns:a16="http://schemas.microsoft.com/office/drawing/2014/main" id="{7D86221F-E322-F97F-9C41-65DCB8F679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4" r="12778" b="-2"/>
          <a:stretch/>
        </p:blipFill>
        <p:spPr>
          <a:xfrm rot="5400000">
            <a:off x="7187012" y="1901641"/>
            <a:ext cx="5409401" cy="378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256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C24AA-A520-8A9C-ECFC-CC228A9A6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KPA = </a:t>
            </a:r>
            <a:r>
              <a:rPr lang="en-US" dirty="0" err="1"/>
              <a:t>KPI</a:t>
            </a:r>
            <a:r>
              <a:rPr lang="en-US" dirty="0"/>
              <a:t> -The DATA must be!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457AF45-DCF1-2CBC-2290-8505DB3D354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66254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7390C2-B07C-6308-3CB0-1D38F4FBF4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0427" y="1825625"/>
            <a:ext cx="9471145" cy="4351338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2C31BC-2E01-8EDD-8835-22FF7FD17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427" y="804812"/>
            <a:ext cx="238125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5182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272</Words>
  <Application>Microsoft Office PowerPoint</Application>
  <PresentationFormat>Widescreen</PresentationFormat>
  <Paragraphs>85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Aptos</vt:lpstr>
      <vt:lpstr>Aptos Display</vt:lpstr>
      <vt:lpstr>Arial</vt:lpstr>
      <vt:lpstr>Calibri</vt:lpstr>
      <vt:lpstr>Office Theme</vt:lpstr>
      <vt:lpstr>Safety Management System</vt:lpstr>
      <vt:lpstr>TOPICS</vt:lpstr>
      <vt:lpstr>Safety Professional Challenges?</vt:lpstr>
      <vt:lpstr>Safety Professional Solutions</vt:lpstr>
      <vt:lpstr>SOLUTION</vt:lpstr>
      <vt:lpstr>Must Have!</vt:lpstr>
      <vt:lpstr>OUR DATA</vt:lpstr>
      <vt:lpstr>KPA = KPI -The DATA must be!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Sotero Ramirez</dc:creator>
  <cp:lastModifiedBy>Sotero Ramirez</cp:lastModifiedBy>
  <cp:revision>3</cp:revision>
  <dcterms:created xsi:type="dcterms:W3CDTF">2024-08-19T20:30:07Z</dcterms:created>
  <dcterms:modified xsi:type="dcterms:W3CDTF">2024-08-20T16:29:08Z</dcterms:modified>
</cp:coreProperties>
</file>